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310" r:id="rId5"/>
    <p:sldId id="343" r:id="rId6"/>
    <p:sldId id="259" r:id="rId7"/>
    <p:sldId id="265" r:id="rId8"/>
    <p:sldId id="345" r:id="rId9"/>
    <p:sldId id="267" r:id="rId10"/>
    <p:sldId id="269" r:id="rId11"/>
    <p:sldId id="270" r:id="rId12"/>
    <p:sldId id="272" r:id="rId13"/>
    <p:sldId id="264" r:id="rId14"/>
    <p:sldId id="302" r:id="rId15"/>
    <p:sldId id="303" r:id="rId16"/>
    <p:sldId id="344" r:id="rId17"/>
    <p:sldId id="290" r:id="rId18"/>
  </p:sldIdLst>
  <p:sldSz cx="12192000" cy="6858000"/>
  <p:notesSz cx="6858000" cy="9144000"/>
  <p:embeddedFontLst>
    <p:embeddedFont>
      <p:font typeface="Aptos Display bold" panose="020B0004020202020204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97D204-B3F9-B4CE-7FB4-97BA4F99BD0D}" name="Jabeer Butt" initials="JB" userId="S::jabeerbutt@racefound.onmicrosoft.com::55e13f02-5998-47f9-b84d-11e7b6e978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B3C68-3C5F-4519-85D1-B016F854F0B4}" v="459" dt="2024-11-01T14:47:12.695"/>
  </p1510:revLst>
</p1510:revInfo>
</file>

<file path=ppt/tableStyles.xml><?xml version="1.0" encoding="utf-8"?>
<a:tblStyleLst xmlns:a="http://schemas.openxmlformats.org/drawingml/2006/main" def="{67BA270A-0306-4330-B951-2348D22F6D08}">
  <a:tblStyle styleId="{67BA270A-0306-4330-B951-2348D22F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han Foster" userId="407e5b4a-8751-48f5-884e-ce06321ca510" providerId="ADAL" clId="{80BB3C68-3C5F-4519-85D1-B016F854F0B4}"/>
    <pc:docChg chg="undo redo custSel addSld delSld modSld sldOrd addMainMaster delMainMaster modMainMaster">
      <pc:chgData name="Jahan Foster" userId="407e5b4a-8751-48f5-884e-ce06321ca510" providerId="ADAL" clId="{80BB3C68-3C5F-4519-85D1-B016F854F0B4}" dt="2024-11-01T14:48:11.990" v="3668" actId="14100"/>
      <pc:docMkLst>
        <pc:docMk/>
      </pc:docMkLst>
      <pc:sldChg chg="addSp delSp modSp mod setBg">
        <pc:chgData name="Jahan Foster" userId="407e5b4a-8751-48f5-884e-ce06321ca510" providerId="ADAL" clId="{80BB3C68-3C5F-4519-85D1-B016F854F0B4}" dt="2024-11-01T14:46:16.651" v="3641" actId="1076"/>
        <pc:sldMkLst>
          <pc:docMk/>
          <pc:sldMk cId="0" sldId="256"/>
        </pc:sldMkLst>
        <pc:spChg chg="add del mod">
          <ac:chgData name="Jahan Foster" userId="407e5b4a-8751-48f5-884e-ce06321ca510" providerId="ADAL" clId="{80BB3C68-3C5F-4519-85D1-B016F854F0B4}" dt="2024-10-18T15:32:08.418" v="52" actId="478"/>
          <ac:spMkLst>
            <pc:docMk/>
            <pc:sldMk cId="0" sldId="256"/>
            <ac:spMk id="3" creationId="{5C4A8E79-4147-EA14-AF7E-A0376B242B9A}"/>
          </ac:spMkLst>
        </pc:spChg>
        <pc:spChg chg="mod">
          <ac:chgData name="Jahan Foster" userId="407e5b4a-8751-48f5-884e-ce06321ca510" providerId="ADAL" clId="{80BB3C68-3C5F-4519-85D1-B016F854F0B4}" dt="2024-10-22T09:06:04.894" v="3344" actId="2711"/>
          <ac:spMkLst>
            <pc:docMk/>
            <pc:sldMk cId="0" sldId="256"/>
            <ac:spMk id="88" creationId="{00000000-0000-0000-0000-000000000000}"/>
          </ac:spMkLst>
        </pc:spChg>
        <pc:spChg chg="del">
          <ac:chgData name="Jahan Foster" userId="407e5b4a-8751-48f5-884e-ce06321ca510" providerId="ADAL" clId="{80BB3C68-3C5F-4519-85D1-B016F854F0B4}" dt="2024-10-18T15:31:40.266" v="6" actId="478"/>
          <ac:spMkLst>
            <pc:docMk/>
            <pc:sldMk cId="0" sldId="256"/>
            <ac:spMk id="89" creationId="{00000000-0000-0000-0000-000000000000}"/>
          </ac:spMkLst>
        </pc:spChg>
        <pc:spChg chg="mod">
          <ac:chgData name="Jahan Foster" userId="407e5b4a-8751-48f5-884e-ce06321ca510" providerId="ADAL" clId="{80BB3C68-3C5F-4519-85D1-B016F854F0B4}" dt="2024-10-21T16:21:00.488" v="2188" actId="27636"/>
          <ac:spMkLst>
            <pc:docMk/>
            <pc:sldMk cId="0" sldId="256"/>
            <ac:spMk id="91" creationId="{00000000-0000-0000-0000-000000000000}"/>
          </ac:spMkLst>
        </pc:spChg>
        <pc:spChg chg="add del">
          <ac:chgData name="Jahan Foster" userId="407e5b4a-8751-48f5-884e-ce06321ca510" providerId="ADAL" clId="{80BB3C68-3C5F-4519-85D1-B016F854F0B4}" dt="2024-10-18T16:11:10.021" v="857" actId="26606"/>
          <ac:spMkLst>
            <pc:docMk/>
            <pc:sldMk cId="0" sldId="256"/>
            <ac:spMk id="96" creationId="{9180DE06-7362-4888-AADA-7AADD57AC49D}"/>
          </ac:spMkLst>
        </pc:spChg>
        <pc:spChg chg="add del">
          <ac:chgData name="Jahan Foster" userId="407e5b4a-8751-48f5-884e-ce06321ca510" providerId="ADAL" clId="{80BB3C68-3C5F-4519-85D1-B016F854F0B4}" dt="2024-10-18T16:11:10.021" v="857" actId="26606"/>
          <ac:spMkLst>
            <pc:docMk/>
            <pc:sldMk cId="0" sldId="256"/>
            <ac:spMk id="102" creationId="{04357C93-F0CB-4A1C-8F77-4E9063789819}"/>
          </ac:spMkLst>
        </pc:spChg>
        <pc:spChg chg="add">
          <ac:chgData name="Jahan Foster" userId="407e5b4a-8751-48f5-884e-ce06321ca510" providerId="ADAL" clId="{80BB3C68-3C5F-4519-85D1-B016F854F0B4}" dt="2024-10-18T16:11:10.031" v="858" actId="26606"/>
          <ac:spMkLst>
            <pc:docMk/>
            <pc:sldMk cId="0" sldId="256"/>
            <ac:spMk id="104" creationId="{93245F62-CCC4-49E4-B95B-EA6C1E790510}"/>
          </ac:spMkLst>
        </pc:spChg>
        <pc:spChg chg="add">
          <ac:chgData name="Jahan Foster" userId="407e5b4a-8751-48f5-884e-ce06321ca510" providerId="ADAL" clId="{80BB3C68-3C5F-4519-85D1-B016F854F0B4}" dt="2024-10-18T16:11:10.031" v="858" actId="26606"/>
          <ac:spMkLst>
            <pc:docMk/>
            <pc:sldMk cId="0" sldId="256"/>
            <ac:spMk id="105" creationId="{E6C0DD6B-6AA3-448F-9B99-8386295BC1B4}"/>
          </ac:spMkLst>
        </pc:spChg>
        <pc:grpChg chg="add del">
          <ac:chgData name="Jahan Foster" userId="407e5b4a-8751-48f5-884e-ce06321ca510" providerId="ADAL" clId="{80BB3C68-3C5F-4519-85D1-B016F854F0B4}" dt="2024-10-18T16:11:10.021" v="857" actId="26606"/>
          <ac:grpSpMkLst>
            <pc:docMk/>
            <pc:sldMk cId="0" sldId="256"/>
            <ac:grpSpMk id="98" creationId="{3AF6A671-C637-4547-85F4-51B6D1881399}"/>
          </ac:grpSpMkLst>
        </pc:grpChg>
        <pc:picChg chg="add mod">
          <ac:chgData name="Jahan Foster" userId="407e5b4a-8751-48f5-884e-ce06321ca510" providerId="ADAL" clId="{80BB3C68-3C5F-4519-85D1-B016F854F0B4}" dt="2024-11-01T14:46:14.214" v="3640" actId="14100"/>
          <ac:picMkLst>
            <pc:docMk/>
            <pc:sldMk cId="0" sldId="256"/>
            <ac:picMk id="2" creationId="{51E7E20A-FA97-B751-7DB3-D7A0CCA90B9A}"/>
          </ac:picMkLst>
        </pc:picChg>
        <pc:picChg chg="mod ord">
          <ac:chgData name="Jahan Foster" userId="407e5b4a-8751-48f5-884e-ce06321ca510" providerId="ADAL" clId="{80BB3C68-3C5F-4519-85D1-B016F854F0B4}" dt="2024-11-01T14:46:16.651" v="3641" actId="1076"/>
          <ac:picMkLst>
            <pc:docMk/>
            <pc:sldMk cId="0" sldId="256"/>
            <ac:picMk id="90" creationId="{00000000-0000-0000-0000-000000000000}"/>
          </ac:picMkLst>
        </pc:picChg>
      </pc:sldChg>
      <pc:sldChg chg="del">
        <pc:chgData name="Jahan Foster" userId="407e5b4a-8751-48f5-884e-ce06321ca510" providerId="ADAL" clId="{80BB3C68-3C5F-4519-85D1-B016F854F0B4}" dt="2024-10-18T15:32:47.159" v="70" actId="47"/>
        <pc:sldMkLst>
          <pc:docMk/>
          <pc:sldMk cId="0" sldId="257"/>
        </pc:sldMkLst>
      </pc:sldChg>
      <pc:sldChg chg="addSp delSp modSp mod">
        <pc:chgData name="Jahan Foster" userId="407e5b4a-8751-48f5-884e-ce06321ca510" providerId="ADAL" clId="{80BB3C68-3C5F-4519-85D1-B016F854F0B4}" dt="2024-11-01T14:46:53.429" v="3649"/>
        <pc:sldMkLst>
          <pc:docMk/>
          <pc:sldMk cId="0" sldId="259"/>
        </pc:sldMkLst>
        <pc:spChg chg="add">
          <ac:chgData name="Jahan Foster" userId="407e5b4a-8751-48f5-884e-ce06321ca510" providerId="ADAL" clId="{80BB3C68-3C5F-4519-85D1-B016F854F0B4}" dt="2024-10-18T15:41:00.061" v="73"/>
          <ac:spMkLst>
            <pc:docMk/>
            <pc:sldMk cId="0" sldId="259"/>
            <ac:spMk id="2" creationId="{0DA231BD-282D-2AB2-6115-C9152EAA6516}"/>
          </ac:spMkLst>
        </pc:spChg>
        <pc:spChg chg="add del mod">
          <ac:chgData name="Jahan Foster" userId="407e5b4a-8751-48f5-884e-ce06321ca510" providerId="ADAL" clId="{80BB3C68-3C5F-4519-85D1-B016F854F0B4}" dt="2024-10-21T16:23:51.070" v="2198" actId="478"/>
          <ac:spMkLst>
            <pc:docMk/>
            <pc:sldMk cId="0" sldId="259"/>
            <ac:spMk id="4" creationId="{8F1951B5-3086-FDFD-DAFB-570F9F936887}"/>
          </ac:spMkLst>
        </pc:spChg>
        <pc:spChg chg="mod">
          <ac:chgData name="Jahan Foster" userId="407e5b4a-8751-48f5-884e-ce06321ca510" providerId="ADAL" clId="{80BB3C68-3C5F-4519-85D1-B016F854F0B4}" dt="2024-10-22T09:01:06.399" v="3220" actId="207"/>
          <ac:spMkLst>
            <pc:docMk/>
            <pc:sldMk cId="0" sldId="259"/>
            <ac:spMk id="116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18T16:11:36.986" v="869" actId="26606"/>
          <ac:spMkLst>
            <pc:docMk/>
            <pc:sldMk cId="0" sldId="259"/>
            <ac:spMk id="118" creationId="{00000000-0000-0000-0000-000000000000}"/>
          </ac:spMkLst>
        </pc:spChg>
        <pc:graphicFrameChg chg="add del">
          <ac:chgData name="Jahan Foster" userId="407e5b4a-8751-48f5-884e-ce06321ca510" providerId="ADAL" clId="{80BB3C68-3C5F-4519-85D1-B016F854F0B4}" dt="2024-10-18T16:11:28.499" v="860" actId="26606"/>
          <ac:graphicFrameMkLst>
            <pc:docMk/>
            <pc:sldMk cId="0" sldId="259"/>
            <ac:graphicFrameMk id="120" creationId="{21B45552-48E3-E70E-81FD-056E971B0A65}"/>
          </ac:graphicFrameMkLst>
        </pc:graphicFrameChg>
        <pc:graphicFrameChg chg="add del">
          <ac:chgData name="Jahan Foster" userId="407e5b4a-8751-48f5-884e-ce06321ca510" providerId="ADAL" clId="{80BB3C68-3C5F-4519-85D1-B016F854F0B4}" dt="2024-10-18T16:11:32.679" v="862" actId="26606"/>
          <ac:graphicFrameMkLst>
            <pc:docMk/>
            <pc:sldMk cId="0" sldId="259"/>
            <ac:graphicFrameMk id="122" creationId="{828DFBB1-58C1-47DC-0584-F7957223A23C}"/>
          </ac:graphicFrameMkLst>
        </pc:graphicFrameChg>
        <pc:graphicFrameChg chg="add del">
          <ac:chgData name="Jahan Foster" userId="407e5b4a-8751-48f5-884e-ce06321ca510" providerId="ADAL" clId="{80BB3C68-3C5F-4519-85D1-B016F854F0B4}" dt="2024-10-18T16:11:35.464" v="864" actId="26606"/>
          <ac:graphicFrameMkLst>
            <pc:docMk/>
            <pc:sldMk cId="0" sldId="259"/>
            <ac:graphicFrameMk id="124" creationId="{F0F5D8F7-E2F6-CAA5-4FE2-BD620FA53C44}"/>
          </ac:graphicFrameMkLst>
        </pc:graphicFrameChg>
        <pc:graphicFrameChg chg="add del">
          <ac:chgData name="Jahan Foster" userId="407e5b4a-8751-48f5-884e-ce06321ca510" providerId="ADAL" clId="{80BB3C68-3C5F-4519-85D1-B016F854F0B4}" dt="2024-10-18T16:11:36.308" v="866" actId="26606"/>
          <ac:graphicFrameMkLst>
            <pc:docMk/>
            <pc:sldMk cId="0" sldId="259"/>
            <ac:graphicFrameMk id="126" creationId="{D4FACE4B-B0D2-0AE3-330C-0FAB81CF1403}"/>
          </ac:graphicFrameMkLst>
        </pc:graphicFrameChg>
        <pc:graphicFrameChg chg="add del">
          <ac:chgData name="Jahan Foster" userId="407e5b4a-8751-48f5-884e-ce06321ca510" providerId="ADAL" clId="{80BB3C68-3C5F-4519-85D1-B016F854F0B4}" dt="2024-10-18T16:11:36.969" v="868" actId="26606"/>
          <ac:graphicFrameMkLst>
            <pc:docMk/>
            <pc:sldMk cId="0" sldId="259"/>
            <ac:graphicFrameMk id="128" creationId="{F0F5D8F7-E2F6-CAA5-4FE2-BD620FA53C44}"/>
          </ac:graphicFrameMkLst>
        </pc:graphicFrameChg>
        <pc:graphicFrameChg chg="add mod">
          <ac:chgData name="Jahan Foster" userId="407e5b4a-8751-48f5-884e-ce06321ca510" providerId="ADAL" clId="{80BB3C68-3C5F-4519-85D1-B016F854F0B4}" dt="2024-10-22T09:11:16.217" v="3532" actId="20577"/>
          <ac:graphicFrameMkLst>
            <pc:docMk/>
            <pc:sldMk cId="0" sldId="259"/>
            <ac:graphicFrameMk id="130" creationId="{828DFBB1-58C1-47DC-0584-F7957223A23C}"/>
          </ac:graphicFrameMkLst>
        </pc:graphicFrameChg>
        <pc:picChg chg="add mod">
          <ac:chgData name="Jahan Foster" userId="407e5b4a-8751-48f5-884e-ce06321ca510" providerId="ADAL" clId="{80BB3C68-3C5F-4519-85D1-B016F854F0B4}" dt="2024-10-21T16:21:09.419" v="2189"/>
          <ac:picMkLst>
            <pc:docMk/>
            <pc:sldMk cId="0" sldId="259"/>
            <ac:picMk id="2" creationId="{C79EA8E7-BC37-5CFC-7F69-CF1EB6A224AF}"/>
          </ac:picMkLst>
        </pc:picChg>
        <pc:picChg chg="add mod">
          <ac:chgData name="Jahan Foster" userId="407e5b4a-8751-48f5-884e-ce06321ca510" providerId="ADAL" clId="{80BB3C68-3C5F-4519-85D1-B016F854F0B4}" dt="2024-11-01T14:46:53.429" v="3649"/>
          <ac:picMkLst>
            <pc:docMk/>
            <pc:sldMk cId="0" sldId="259"/>
            <ac:picMk id="3" creationId="{24B03943-862B-5AD2-D37F-2F9DDE972AD9}"/>
          </ac:picMkLst>
        </pc:picChg>
        <pc:picChg chg="del">
          <ac:chgData name="Jahan Foster" userId="407e5b4a-8751-48f5-884e-ce06321ca510" providerId="ADAL" clId="{80BB3C68-3C5F-4519-85D1-B016F854F0B4}" dt="2024-10-21T16:21:12.347" v="2190" actId="478"/>
          <ac:picMkLst>
            <pc:docMk/>
            <pc:sldMk cId="0" sldId="259"/>
            <ac:picMk id="117" creationId="{00000000-0000-0000-0000-000000000000}"/>
          </ac:picMkLst>
        </pc:picChg>
      </pc:sldChg>
      <pc:sldChg chg="del">
        <pc:chgData name="Jahan Foster" userId="407e5b4a-8751-48f5-884e-ce06321ca510" providerId="ADAL" clId="{80BB3C68-3C5F-4519-85D1-B016F854F0B4}" dt="2024-10-18T15:42:26.434" v="75" actId="47"/>
        <pc:sldMkLst>
          <pc:docMk/>
          <pc:sldMk cId="0" sldId="260"/>
        </pc:sldMkLst>
      </pc:sldChg>
      <pc:sldChg chg="del">
        <pc:chgData name="Jahan Foster" userId="407e5b4a-8751-48f5-884e-ce06321ca510" providerId="ADAL" clId="{80BB3C68-3C5F-4519-85D1-B016F854F0B4}" dt="2024-10-18T15:42:27.206" v="76" actId="47"/>
        <pc:sldMkLst>
          <pc:docMk/>
          <pc:sldMk cId="0" sldId="261"/>
        </pc:sldMkLst>
      </pc:sldChg>
      <pc:sldChg chg="del">
        <pc:chgData name="Jahan Foster" userId="407e5b4a-8751-48f5-884e-ce06321ca510" providerId="ADAL" clId="{80BB3C68-3C5F-4519-85D1-B016F854F0B4}" dt="2024-10-18T15:42:27.696" v="77" actId="47"/>
        <pc:sldMkLst>
          <pc:docMk/>
          <pc:sldMk cId="0" sldId="262"/>
        </pc:sldMkLst>
      </pc:sldChg>
      <pc:sldChg chg="del">
        <pc:chgData name="Jahan Foster" userId="407e5b4a-8751-48f5-884e-ce06321ca510" providerId="ADAL" clId="{80BB3C68-3C5F-4519-85D1-B016F854F0B4}" dt="2024-10-18T15:42:28.217" v="78" actId="47"/>
        <pc:sldMkLst>
          <pc:docMk/>
          <pc:sldMk cId="0" sldId="263"/>
        </pc:sldMkLst>
      </pc:sldChg>
      <pc:sldChg chg="addSp delSp modSp mod ord">
        <pc:chgData name="Jahan Foster" userId="407e5b4a-8751-48f5-884e-ce06321ca510" providerId="ADAL" clId="{80BB3C68-3C5F-4519-85D1-B016F854F0B4}" dt="2024-11-01T14:47:05.546" v="3656"/>
        <pc:sldMkLst>
          <pc:docMk/>
          <pc:sldMk cId="0" sldId="264"/>
        </pc:sldMkLst>
        <pc:spChg chg="add">
          <ac:chgData name="Jahan Foster" userId="407e5b4a-8751-48f5-884e-ce06321ca510" providerId="ADAL" clId="{80BB3C68-3C5F-4519-85D1-B016F854F0B4}" dt="2024-10-18T15:42:38.707" v="109"/>
          <ac:spMkLst>
            <pc:docMk/>
            <pc:sldMk cId="0" sldId="264"/>
            <ac:spMk id="2" creationId="{051216C1-B176-E970-2FE0-96099E25505C}"/>
          </ac:spMkLst>
        </pc:spChg>
        <pc:spChg chg="add del mod">
          <ac:chgData name="Jahan Foster" userId="407e5b4a-8751-48f5-884e-ce06321ca510" providerId="ADAL" clId="{80BB3C68-3C5F-4519-85D1-B016F854F0B4}" dt="2024-10-21T16:38:50.909" v="2507" actId="478"/>
          <ac:spMkLst>
            <pc:docMk/>
            <pc:sldMk cId="0" sldId="264"/>
            <ac:spMk id="3" creationId="{338D83BD-193C-8496-792B-2A2709716C89}"/>
          </ac:spMkLst>
        </pc:spChg>
        <pc:spChg chg="mod">
          <ac:chgData name="Jahan Foster" userId="407e5b4a-8751-48f5-884e-ce06321ca510" providerId="ADAL" clId="{80BB3C68-3C5F-4519-85D1-B016F854F0B4}" dt="2024-10-22T09:04:05.775" v="3307" actId="2711"/>
          <ac:spMkLst>
            <pc:docMk/>
            <pc:sldMk cId="0" sldId="264"/>
            <ac:spMk id="163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21T21:15:57.611" v="2957" actId="403"/>
          <ac:spMkLst>
            <pc:docMk/>
            <pc:sldMk cId="0" sldId="264"/>
            <ac:spMk id="166" creationId="{00000000-0000-0000-0000-000000000000}"/>
          </ac:spMkLst>
        </pc:spChg>
        <pc:graphicFrameChg chg="add del mod">
          <ac:chgData name="Jahan Foster" userId="407e5b4a-8751-48f5-884e-ce06321ca510" providerId="ADAL" clId="{80BB3C68-3C5F-4519-85D1-B016F854F0B4}" dt="2024-10-21T21:15:11.154" v="2951" actId="26606"/>
          <ac:graphicFrameMkLst>
            <pc:docMk/>
            <pc:sldMk cId="0" sldId="264"/>
            <ac:graphicFrameMk id="168" creationId="{C9C357F8-CD13-B26B-490D-57C4A003EE9B}"/>
          </ac:graphicFrameMkLst>
        </pc:graphicFrameChg>
        <pc:picChg chg="add mod">
          <ac:chgData name="Jahan Foster" userId="407e5b4a-8751-48f5-884e-ce06321ca510" providerId="ADAL" clId="{80BB3C68-3C5F-4519-85D1-B016F854F0B4}" dt="2024-11-01T14:47:05.546" v="3656"/>
          <ac:picMkLst>
            <pc:docMk/>
            <pc:sldMk cId="0" sldId="264"/>
            <ac:picMk id="2" creationId="{F5548FD0-CD7C-28A8-4AF8-5AF7A9A04FE9}"/>
          </ac:picMkLst>
        </pc:picChg>
        <pc:picChg chg="add mod">
          <ac:chgData name="Jahan Foster" userId="407e5b4a-8751-48f5-884e-ce06321ca510" providerId="ADAL" clId="{80BB3C68-3C5F-4519-85D1-B016F854F0B4}" dt="2024-10-21T16:38:51.223" v="2508"/>
          <ac:picMkLst>
            <pc:docMk/>
            <pc:sldMk cId="0" sldId="264"/>
            <ac:picMk id="4" creationId="{43286785-60E2-D717-E80C-AD89D157FF04}"/>
          </ac:picMkLst>
        </pc:picChg>
        <pc:picChg chg="del">
          <ac:chgData name="Jahan Foster" userId="407e5b4a-8751-48f5-884e-ce06321ca510" providerId="ADAL" clId="{80BB3C68-3C5F-4519-85D1-B016F854F0B4}" dt="2024-10-21T16:38:45.913" v="2506" actId="478"/>
          <ac:picMkLst>
            <pc:docMk/>
            <pc:sldMk cId="0" sldId="264"/>
            <ac:picMk id="164" creationId="{00000000-0000-0000-0000-000000000000}"/>
          </ac:picMkLst>
        </pc:picChg>
      </pc:sldChg>
      <pc:sldChg chg="addSp delSp modSp mod ord">
        <pc:chgData name="Jahan Foster" userId="407e5b4a-8751-48f5-884e-ce06321ca510" providerId="ADAL" clId="{80BB3C68-3C5F-4519-85D1-B016F854F0B4}" dt="2024-11-01T14:48:11.990" v="3668" actId="14100"/>
        <pc:sldMkLst>
          <pc:docMk/>
          <pc:sldMk cId="0" sldId="265"/>
        </pc:sldMkLst>
        <pc:spChg chg="add">
          <ac:chgData name="Jahan Foster" userId="407e5b4a-8751-48f5-884e-ce06321ca510" providerId="ADAL" clId="{80BB3C68-3C5F-4519-85D1-B016F854F0B4}" dt="2024-10-18T15:45:53.755" v="186"/>
          <ac:spMkLst>
            <pc:docMk/>
            <pc:sldMk cId="0" sldId="265"/>
            <ac:spMk id="2" creationId="{3DB1DADA-839C-968B-AD0C-1102EA01B49C}"/>
          </ac:spMkLst>
        </pc:spChg>
        <pc:spChg chg="add del mod">
          <ac:chgData name="Jahan Foster" userId="407e5b4a-8751-48f5-884e-ce06321ca510" providerId="ADAL" clId="{80BB3C68-3C5F-4519-85D1-B016F854F0B4}" dt="2024-10-21T16:24:17.227" v="2199" actId="478"/>
          <ac:spMkLst>
            <pc:docMk/>
            <pc:sldMk cId="0" sldId="265"/>
            <ac:spMk id="3" creationId="{FA158D04-115A-DE82-1D9B-3119FD142AA2}"/>
          </ac:spMkLst>
        </pc:spChg>
        <pc:spChg chg="mod">
          <ac:chgData name="Jahan Foster" userId="407e5b4a-8751-48f5-884e-ce06321ca510" providerId="ADAL" clId="{80BB3C68-3C5F-4519-85D1-B016F854F0B4}" dt="2024-11-01T14:48:11.990" v="3668" actId="14100"/>
          <ac:spMkLst>
            <pc:docMk/>
            <pc:sldMk cId="0" sldId="265"/>
            <ac:spMk id="173" creationId="{00000000-0000-0000-0000-000000000000}"/>
          </ac:spMkLst>
        </pc:spChg>
        <pc:spChg chg="del mod">
          <ac:chgData name="Jahan Foster" userId="407e5b4a-8751-48f5-884e-ce06321ca510" providerId="ADAL" clId="{80BB3C68-3C5F-4519-85D1-B016F854F0B4}" dt="2024-10-21T21:04:37.967" v="2677" actId="26606"/>
          <ac:spMkLst>
            <pc:docMk/>
            <pc:sldMk cId="0" sldId="265"/>
            <ac:spMk id="175" creationId="{00000000-0000-0000-0000-000000000000}"/>
          </ac:spMkLst>
        </pc:spChg>
        <pc:graphicFrameChg chg="add mod modGraphic">
          <ac:chgData name="Jahan Foster" userId="407e5b4a-8751-48f5-884e-ce06321ca510" providerId="ADAL" clId="{80BB3C68-3C5F-4519-85D1-B016F854F0B4}" dt="2024-10-22T09:11:23.333" v="3533" actId="403"/>
          <ac:graphicFrameMkLst>
            <pc:docMk/>
            <pc:sldMk cId="0" sldId="265"/>
            <ac:graphicFrameMk id="177" creationId="{834850FA-D4A2-84F5-E228-F82E000D6AFA}"/>
          </ac:graphicFrameMkLst>
        </pc:graphicFrameChg>
        <pc:picChg chg="add mod">
          <ac:chgData name="Jahan Foster" userId="407e5b4a-8751-48f5-884e-ce06321ca510" providerId="ADAL" clId="{80BB3C68-3C5F-4519-85D1-B016F854F0B4}" dt="2024-11-01T14:46:56.412" v="3650"/>
          <ac:picMkLst>
            <pc:docMk/>
            <pc:sldMk cId="0" sldId="265"/>
            <ac:picMk id="2" creationId="{3673D6CB-B57E-30E3-2B5F-C35F44DF2654}"/>
          </ac:picMkLst>
        </pc:picChg>
        <pc:picChg chg="add mod">
          <ac:chgData name="Jahan Foster" userId="407e5b4a-8751-48f5-884e-ce06321ca510" providerId="ADAL" clId="{80BB3C68-3C5F-4519-85D1-B016F854F0B4}" dt="2024-10-21T16:21:18.695" v="2192"/>
          <ac:picMkLst>
            <pc:docMk/>
            <pc:sldMk cId="0" sldId="265"/>
            <ac:picMk id="4" creationId="{7525C411-0907-B2C9-2648-BD09B42903D2}"/>
          </ac:picMkLst>
        </pc:picChg>
        <pc:picChg chg="del">
          <ac:chgData name="Jahan Foster" userId="407e5b4a-8751-48f5-884e-ce06321ca510" providerId="ADAL" clId="{80BB3C68-3C5F-4519-85D1-B016F854F0B4}" dt="2024-10-21T16:21:18.173" v="2191" actId="478"/>
          <ac:picMkLst>
            <pc:docMk/>
            <pc:sldMk cId="0" sldId="265"/>
            <ac:picMk id="174" creationId="{00000000-0000-0000-0000-000000000000}"/>
          </ac:picMkLst>
        </pc:picChg>
      </pc:sldChg>
      <pc:sldChg chg="addSp delSp modSp mod ord">
        <pc:chgData name="Jahan Foster" userId="407e5b4a-8751-48f5-884e-ce06321ca510" providerId="ADAL" clId="{80BB3C68-3C5F-4519-85D1-B016F854F0B4}" dt="2024-11-01T14:46:59.195" v="3652"/>
        <pc:sldMkLst>
          <pc:docMk/>
          <pc:sldMk cId="0" sldId="267"/>
        </pc:sldMkLst>
        <pc:spChg chg="add del mod">
          <ac:chgData name="Jahan Foster" userId="407e5b4a-8751-48f5-884e-ce06321ca510" providerId="ADAL" clId="{80BB3C68-3C5F-4519-85D1-B016F854F0B4}" dt="2024-10-21T16:34:09.641" v="2442" actId="478"/>
          <ac:spMkLst>
            <pc:docMk/>
            <pc:sldMk cId="0" sldId="267"/>
            <ac:spMk id="3" creationId="{6B00B082-A106-DEC5-0063-2975E29E11C1}"/>
          </ac:spMkLst>
        </pc:spChg>
        <pc:spChg chg="mod">
          <ac:chgData name="Jahan Foster" userId="407e5b4a-8751-48f5-884e-ce06321ca510" providerId="ADAL" clId="{80BB3C68-3C5F-4519-85D1-B016F854F0B4}" dt="2024-10-22T09:01:41.039" v="3231" actId="2711"/>
          <ac:spMkLst>
            <pc:docMk/>
            <pc:sldMk cId="0" sldId="267"/>
            <ac:spMk id="192" creationId="{00000000-0000-0000-0000-000000000000}"/>
          </ac:spMkLst>
        </pc:spChg>
        <pc:spChg chg="mod">
          <ac:chgData name="Jahan Foster" userId="407e5b4a-8751-48f5-884e-ce06321ca510" providerId="ADAL" clId="{80BB3C68-3C5F-4519-85D1-B016F854F0B4}" dt="2024-10-22T09:13:09.162" v="3588" actId="20577"/>
          <ac:spMkLst>
            <pc:docMk/>
            <pc:sldMk cId="0" sldId="267"/>
            <ac:spMk id="195" creationId="{00000000-0000-0000-0000-000000000000}"/>
          </ac:spMkLst>
        </pc:spChg>
        <pc:picChg chg="add mod">
          <ac:chgData name="Jahan Foster" userId="407e5b4a-8751-48f5-884e-ce06321ca510" providerId="ADAL" clId="{80BB3C68-3C5F-4519-85D1-B016F854F0B4}" dt="2024-11-01T14:46:59.195" v="3652"/>
          <ac:picMkLst>
            <pc:docMk/>
            <pc:sldMk cId="0" sldId="267"/>
            <ac:picMk id="2" creationId="{D9607D3F-0510-D724-548B-5BE4E65D8ADA}"/>
          </ac:picMkLst>
        </pc:picChg>
        <pc:picChg chg="add mod">
          <ac:chgData name="Jahan Foster" userId="407e5b4a-8751-48f5-884e-ce06321ca510" providerId="ADAL" clId="{80BB3C68-3C5F-4519-85D1-B016F854F0B4}" dt="2024-10-21T16:34:05.089" v="2441"/>
          <ac:picMkLst>
            <pc:docMk/>
            <pc:sldMk cId="0" sldId="267"/>
            <ac:picMk id="4" creationId="{B5583AA6-2211-A298-1FE7-BAD8F16EE607}"/>
          </ac:picMkLst>
        </pc:picChg>
        <pc:picChg chg="del">
          <ac:chgData name="Jahan Foster" userId="407e5b4a-8751-48f5-884e-ce06321ca510" providerId="ADAL" clId="{80BB3C68-3C5F-4519-85D1-B016F854F0B4}" dt="2024-10-21T16:34:00.204" v="2440" actId="478"/>
          <ac:picMkLst>
            <pc:docMk/>
            <pc:sldMk cId="0" sldId="267"/>
            <ac:picMk id="193" creationId="{00000000-0000-0000-0000-000000000000}"/>
          </ac:picMkLst>
        </pc:picChg>
      </pc:sldChg>
      <pc:sldChg chg="del">
        <pc:chgData name="Jahan Foster" userId="407e5b4a-8751-48f5-884e-ce06321ca510" providerId="ADAL" clId="{80BB3C68-3C5F-4519-85D1-B016F854F0B4}" dt="2024-10-18T15:46:56.488" v="207" actId="47"/>
        <pc:sldMkLst>
          <pc:docMk/>
          <pc:sldMk cId="0" sldId="268"/>
        </pc:sldMkLst>
      </pc:sldChg>
      <pc:sldChg chg="addSp delSp modSp mod ord">
        <pc:chgData name="Jahan Foster" userId="407e5b4a-8751-48f5-884e-ce06321ca510" providerId="ADAL" clId="{80BB3C68-3C5F-4519-85D1-B016F854F0B4}" dt="2024-11-01T14:47:00.960" v="3653"/>
        <pc:sldMkLst>
          <pc:docMk/>
          <pc:sldMk cId="0" sldId="269"/>
        </pc:sldMkLst>
        <pc:spChg chg="add del mod">
          <ac:chgData name="Jahan Foster" userId="407e5b4a-8751-48f5-884e-ce06321ca510" providerId="ADAL" clId="{80BB3C68-3C5F-4519-85D1-B016F854F0B4}" dt="2024-10-21T16:34:17.820" v="2445" actId="478"/>
          <ac:spMkLst>
            <pc:docMk/>
            <pc:sldMk cId="0" sldId="269"/>
            <ac:spMk id="4" creationId="{E860081A-D0D4-5D2A-0EF3-DC4501DA832B}"/>
          </ac:spMkLst>
        </pc:spChg>
        <pc:spChg chg="mod">
          <ac:chgData name="Jahan Foster" userId="407e5b4a-8751-48f5-884e-ce06321ca510" providerId="ADAL" clId="{80BB3C68-3C5F-4519-85D1-B016F854F0B4}" dt="2024-10-22T09:02:01.604" v="3237" actId="2711"/>
          <ac:spMkLst>
            <pc:docMk/>
            <pc:sldMk cId="0" sldId="269"/>
            <ac:spMk id="213" creationId="{00000000-0000-0000-0000-000000000000}"/>
          </ac:spMkLst>
        </pc:spChg>
        <pc:spChg chg="del mod">
          <ac:chgData name="Jahan Foster" userId="407e5b4a-8751-48f5-884e-ce06321ca510" providerId="ADAL" clId="{80BB3C68-3C5F-4519-85D1-B016F854F0B4}" dt="2024-10-18T16:33:18.507" v="1753" actId="26606"/>
          <ac:spMkLst>
            <pc:docMk/>
            <pc:sldMk cId="0" sldId="269"/>
            <ac:spMk id="216" creationId="{00000000-0000-0000-0000-000000000000}"/>
          </ac:spMkLst>
        </pc:spChg>
        <pc:graphicFrameChg chg="add mod modGraphic">
          <ac:chgData name="Jahan Foster" userId="407e5b4a-8751-48f5-884e-ce06321ca510" providerId="ADAL" clId="{80BB3C68-3C5F-4519-85D1-B016F854F0B4}" dt="2024-10-21T21:08:07.539" v="2796" actId="20577"/>
          <ac:graphicFrameMkLst>
            <pc:docMk/>
            <pc:sldMk cId="0" sldId="269"/>
            <ac:graphicFrameMk id="218" creationId="{F6122079-E0F1-5D89-5163-F9488B13E254}"/>
          </ac:graphicFrameMkLst>
        </pc:graphicFrameChg>
        <pc:picChg chg="add mod">
          <ac:chgData name="Jahan Foster" userId="407e5b4a-8751-48f5-884e-ce06321ca510" providerId="ADAL" clId="{80BB3C68-3C5F-4519-85D1-B016F854F0B4}" dt="2024-10-21T16:34:13.027" v="2443"/>
          <ac:picMkLst>
            <pc:docMk/>
            <pc:sldMk cId="0" sldId="269"/>
            <ac:picMk id="2" creationId="{C8762B7F-C1EC-AEC0-B77D-6807F288A39B}"/>
          </ac:picMkLst>
        </pc:picChg>
        <pc:picChg chg="add mod">
          <ac:chgData name="Jahan Foster" userId="407e5b4a-8751-48f5-884e-ce06321ca510" providerId="ADAL" clId="{80BB3C68-3C5F-4519-85D1-B016F854F0B4}" dt="2024-11-01T14:47:00.960" v="3653"/>
          <ac:picMkLst>
            <pc:docMk/>
            <pc:sldMk cId="0" sldId="269"/>
            <ac:picMk id="3" creationId="{DA34942A-83DD-39E9-26B3-FD859967570D}"/>
          </ac:picMkLst>
        </pc:picChg>
        <pc:picChg chg="del">
          <ac:chgData name="Jahan Foster" userId="407e5b4a-8751-48f5-884e-ce06321ca510" providerId="ADAL" clId="{80BB3C68-3C5F-4519-85D1-B016F854F0B4}" dt="2024-10-21T16:34:15.384" v="2444" actId="478"/>
          <ac:picMkLst>
            <pc:docMk/>
            <pc:sldMk cId="0" sldId="269"/>
            <ac:picMk id="214" creationId="{00000000-0000-0000-0000-000000000000}"/>
          </ac:picMkLst>
        </pc:picChg>
      </pc:sldChg>
      <pc:sldChg chg="addSp delSp modSp mod ord">
        <pc:chgData name="Jahan Foster" userId="407e5b4a-8751-48f5-884e-ce06321ca510" providerId="ADAL" clId="{80BB3C68-3C5F-4519-85D1-B016F854F0B4}" dt="2024-11-01T14:47:32.837" v="3662" actId="1076"/>
        <pc:sldMkLst>
          <pc:docMk/>
          <pc:sldMk cId="0" sldId="270"/>
        </pc:sldMkLst>
        <pc:spChg chg="add del mod">
          <ac:chgData name="Jahan Foster" userId="407e5b4a-8751-48f5-884e-ce06321ca510" providerId="ADAL" clId="{80BB3C68-3C5F-4519-85D1-B016F854F0B4}" dt="2024-10-21T16:34:33.037" v="2447" actId="478"/>
          <ac:spMkLst>
            <pc:docMk/>
            <pc:sldMk cId="0" sldId="270"/>
            <ac:spMk id="3" creationId="{04884199-CCCD-852B-6319-344FDF88B084}"/>
          </ac:spMkLst>
        </pc:spChg>
        <pc:spChg chg="add mod">
          <ac:chgData name="Jahan Foster" userId="407e5b4a-8751-48f5-884e-ce06321ca510" providerId="ADAL" clId="{80BB3C68-3C5F-4519-85D1-B016F854F0B4}" dt="2024-10-21T21:12:19.207" v="2853" actId="403"/>
          <ac:spMkLst>
            <pc:docMk/>
            <pc:sldMk cId="0" sldId="270"/>
            <ac:spMk id="5" creationId="{321FF14C-FBFD-3260-FC8E-595D0A23F81A}"/>
          </ac:spMkLst>
        </pc:spChg>
        <pc:spChg chg="mod">
          <ac:chgData name="Jahan Foster" userId="407e5b4a-8751-48f5-884e-ce06321ca510" providerId="ADAL" clId="{80BB3C68-3C5F-4519-85D1-B016F854F0B4}" dt="2024-11-01T14:47:32.837" v="3662" actId="1076"/>
          <ac:spMkLst>
            <pc:docMk/>
            <pc:sldMk cId="0" sldId="270"/>
            <ac:spMk id="223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21T21:12:00.971" v="2850" actId="26606"/>
          <ac:spMkLst>
            <pc:docMk/>
            <pc:sldMk cId="0" sldId="270"/>
            <ac:spMk id="225" creationId="{00000000-0000-0000-0000-000000000000}"/>
          </ac:spMkLst>
        </pc:spChg>
        <pc:graphicFrameChg chg="add del">
          <ac:chgData name="Jahan Foster" userId="407e5b4a-8751-48f5-884e-ce06321ca510" providerId="ADAL" clId="{80BB3C68-3C5F-4519-85D1-B016F854F0B4}" dt="2024-10-21T21:11:14.918" v="2833" actId="26606"/>
          <ac:graphicFrameMkLst>
            <pc:docMk/>
            <pc:sldMk cId="0" sldId="270"/>
            <ac:graphicFrameMk id="227" creationId="{488DB1EC-D5D1-07CA-B590-D1E3B9D47461}"/>
          </ac:graphicFrameMkLst>
        </pc:graphicFrameChg>
        <pc:graphicFrameChg chg="add mod">
          <ac:chgData name="Jahan Foster" userId="407e5b4a-8751-48f5-884e-ce06321ca510" providerId="ADAL" clId="{80BB3C68-3C5F-4519-85D1-B016F854F0B4}" dt="2024-10-21T21:12:12.011" v="2851" actId="1076"/>
          <ac:graphicFrameMkLst>
            <pc:docMk/>
            <pc:sldMk cId="0" sldId="270"/>
            <ac:graphicFrameMk id="228" creationId="{6B9CF04F-631D-A420-65C3-165E69A9038C}"/>
          </ac:graphicFrameMkLst>
        </pc:graphicFrameChg>
        <pc:picChg chg="add mod">
          <ac:chgData name="Jahan Foster" userId="407e5b4a-8751-48f5-884e-ce06321ca510" providerId="ADAL" clId="{80BB3C68-3C5F-4519-85D1-B016F854F0B4}" dt="2024-11-01T14:47:02.465" v="3654"/>
          <ac:picMkLst>
            <pc:docMk/>
            <pc:sldMk cId="0" sldId="270"/>
            <ac:picMk id="2" creationId="{DBF069C8-A9C7-BF2A-CB13-4034B94C5E7D}"/>
          </ac:picMkLst>
        </pc:picChg>
        <pc:picChg chg="add mod">
          <ac:chgData name="Jahan Foster" userId="407e5b4a-8751-48f5-884e-ce06321ca510" providerId="ADAL" clId="{80BB3C68-3C5F-4519-85D1-B016F854F0B4}" dt="2024-10-21T16:34:34.341" v="2448"/>
          <ac:picMkLst>
            <pc:docMk/>
            <pc:sldMk cId="0" sldId="270"/>
            <ac:picMk id="4" creationId="{5FDAB674-994E-61D2-99A9-B0D2E91DC854}"/>
          </ac:picMkLst>
        </pc:picChg>
        <pc:picChg chg="add del mod">
          <ac:chgData name="Jahan Foster" userId="407e5b4a-8751-48f5-884e-ce06321ca510" providerId="ADAL" clId="{80BB3C68-3C5F-4519-85D1-B016F854F0B4}" dt="2024-10-21T21:11:48.536" v="2846" actId="22"/>
          <ac:picMkLst>
            <pc:docMk/>
            <pc:sldMk cId="0" sldId="270"/>
            <ac:picMk id="7" creationId="{1C29732A-A429-7F1B-AF50-B2B265890CF5}"/>
          </ac:picMkLst>
        </pc:picChg>
        <pc:picChg chg="del">
          <ac:chgData name="Jahan Foster" userId="407e5b4a-8751-48f5-884e-ce06321ca510" providerId="ADAL" clId="{80BB3C68-3C5F-4519-85D1-B016F854F0B4}" dt="2024-10-21T16:34:27.696" v="2446" actId="478"/>
          <ac:picMkLst>
            <pc:docMk/>
            <pc:sldMk cId="0" sldId="270"/>
            <ac:picMk id="224" creationId="{00000000-0000-0000-0000-000000000000}"/>
          </ac:picMkLst>
        </pc:picChg>
      </pc:sldChg>
      <pc:sldChg chg="modSp del mod">
        <pc:chgData name="Jahan Foster" userId="407e5b4a-8751-48f5-884e-ce06321ca510" providerId="ADAL" clId="{80BB3C68-3C5F-4519-85D1-B016F854F0B4}" dt="2024-10-18T15:49:42.982" v="327" actId="47"/>
        <pc:sldMkLst>
          <pc:docMk/>
          <pc:sldMk cId="0" sldId="271"/>
        </pc:sldMkLst>
        <pc:spChg chg="mod">
          <ac:chgData name="Jahan Foster" userId="407e5b4a-8751-48f5-884e-ce06321ca510" providerId="ADAL" clId="{80BB3C68-3C5F-4519-85D1-B016F854F0B4}" dt="2024-10-18T15:49:35.465" v="326" actId="20577"/>
          <ac:spMkLst>
            <pc:docMk/>
            <pc:sldMk cId="0" sldId="271"/>
            <ac:spMk id="232" creationId="{00000000-0000-0000-0000-000000000000}"/>
          </ac:spMkLst>
        </pc:spChg>
      </pc:sldChg>
      <pc:sldChg chg="addSp delSp modSp mod ord">
        <pc:chgData name="Jahan Foster" userId="407e5b4a-8751-48f5-884e-ce06321ca510" providerId="ADAL" clId="{80BB3C68-3C5F-4519-85D1-B016F854F0B4}" dt="2024-11-01T14:47:27.669" v="3661" actId="1076"/>
        <pc:sldMkLst>
          <pc:docMk/>
          <pc:sldMk cId="0" sldId="272"/>
        </pc:sldMkLst>
        <pc:spChg chg="add del mod">
          <ac:chgData name="Jahan Foster" userId="407e5b4a-8751-48f5-884e-ce06321ca510" providerId="ADAL" clId="{80BB3C68-3C5F-4519-85D1-B016F854F0B4}" dt="2024-10-21T16:34:48.234" v="2452" actId="478"/>
          <ac:spMkLst>
            <pc:docMk/>
            <pc:sldMk cId="0" sldId="272"/>
            <ac:spMk id="3" creationId="{2C0C34BC-20ED-BE63-83C4-8D606692851E}"/>
          </ac:spMkLst>
        </pc:spChg>
        <pc:spChg chg="mod">
          <ac:chgData name="Jahan Foster" userId="407e5b4a-8751-48f5-884e-ce06321ca510" providerId="ADAL" clId="{80BB3C68-3C5F-4519-85D1-B016F854F0B4}" dt="2024-11-01T14:47:27.669" v="3661" actId="1076"/>
          <ac:spMkLst>
            <pc:docMk/>
            <pc:sldMk cId="0" sldId="272"/>
            <ac:spMk id="241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21T21:13:08.609" v="2863" actId="26606"/>
          <ac:spMkLst>
            <pc:docMk/>
            <pc:sldMk cId="0" sldId="272"/>
            <ac:spMk id="243" creationId="{00000000-0000-0000-0000-000000000000}"/>
          </ac:spMkLst>
        </pc:spChg>
        <pc:graphicFrameChg chg="add del mod modGraphic">
          <ac:chgData name="Jahan Foster" userId="407e5b4a-8751-48f5-884e-ce06321ca510" providerId="ADAL" clId="{80BB3C68-3C5F-4519-85D1-B016F854F0B4}" dt="2024-10-18T16:34:04.739" v="1764" actId="26606"/>
          <ac:graphicFrameMkLst>
            <pc:docMk/>
            <pc:sldMk cId="0" sldId="272"/>
            <ac:graphicFrameMk id="245" creationId="{537C06E8-4F99-A4F2-0009-94BFCBBE6C2D}"/>
          </ac:graphicFrameMkLst>
        </pc:graphicFrameChg>
        <pc:graphicFrameChg chg="add mod">
          <ac:chgData name="Jahan Foster" userId="407e5b4a-8751-48f5-884e-ce06321ca510" providerId="ADAL" clId="{80BB3C68-3C5F-4519-85D1-B016F854F0B4}" dt="2024-10-22T09:03:59.758" v="3304" actId="20577"/>
          <ac:graphicFrameMkLst>
            <pc:docMk/>
            <pc:sldMk cId="0" sldId="272"/>
            <ac:graphicFrameMk id="246" creationId="{AE2992D1-9B5E-3752-7561-2A3900A2819E}"/>
          </ac:graphicFrameMkLst>
        </pc:graphicFrameChg>
        <pc:picChg chg="add mod">
          <ac:chgData name="Jahan Foster" userId="407e5b4a-8751-48f5-884e-ce06321ca510" providerId="ADAL" clId="{80BB3C68-3C5F-4519-85D1-B016F854F0B4}" dt="2024-11-01T14:47:04.064" v="3655"/>
          <ac:picMkLst>
            <pc:docMk/>
            <pc:sldMk cId="0" sldId="272"/>
            <ac:picMk id="2" creationId="{F1DE91EB-4151-AD56-2C98-3D8AED75FE99}"/>
          </ac:picMkLst>
        </pc:picChg>
        <pc:picChg chg="add mod">
          <ac:chgData name="Jahan Foster" userId="407e5b4a-8751-48f5-884e-ce06321ca510" providerId="ADAL" clId="{80BB3C68-3C5F-4519-85D1-B016F854F0B4}" dt="2024-10-21T16:34:42.740" v="2451"/>
          <ac:picMkLst>
            <pc:docMk/>
            <pc:sldMk cId="0" sldId="272"/>
            <ac:picMk id="4" creationId="{D5174D57-DA00-A0C6-6EE2-94EC0444819D}"/>
          </ac:picMkLst>
        </pc:picChg>
        <pc:picChg chg="del">
          <ac:chgData name="Jahan Foster" userId="407e5b4a-8751-48f5-884e-ce06321ca510" providerId="ADAL" clId="{80BB3C68-3C5F-4519-85D1-B016F854F0B4}" dt="2024-10-21T16:34:42.402" v="2450" actId="478"/>
          <ac:picMkLst>
            <pc:docMk/>
            <pc:sldMk cId="0" sldId="272"/>
            <ac:picMk id="242" creationId="{00000000-0000-0000-0000-000000000000}"/>
          </ac:picMkLst>
        </pc:picChg>
      </pc:sldChg>
      <pc:sldChg chg="del">
        <pc:chgData name="Jahan Foster" userId="407e5b4a-8751-48f5-884e-ce06321ca510" providerId="ADAL" clId="{80BB3C68-3C5F-4519-85D1-B016F854F0B4}" dt="2024-10-18T15:49:25.279" v="282" actId="47"/>
        <pc:sldMkLst>
          <pc:docMk/>
          <pc:sldMk cId="0" sldId="275"/>
        </pc:sldMkLst>
      </pc:sldChg>
      <pc:sldChg chg="del">
        <pc:chgData name="Jahan Foster" userId="407e5b4a-8751-48f5-884e-ce06321ca510" providerId="ADAL" clId="{80BB3C68-3C5F-4519-85D1-B016F854F0B4}" dt="2024-10-18T15:49:26.783" v="283" actId="47"/>
        <pc:sldMkLst>
          <pc:docMk/>
          <pc:sldMk cId="0" sldId="276"/>
        </pc:sldMkLst>
      </pc:sldChg>
      <pc:sldChg chg="del">
        <pc:chgData name="Jahan Foster" userId="407e5b4a-8751-48f5-884e-ce06321ca510" providerId="ADAL" clId="{80BB3C68-3C5F-4519-85D1-B016F854F0B4}" dt="2024-10-18T15:49:28.096" v="284" actId="47"/>
        <pc:sldMkLst>
          <pc:docMk/>
          <pc:sldMk cId="0" sldId="277"/>
        </pc:sldMkLst>
      </pc:sldChg>
      <pc:sldChg chg="del">
        <pc:chgData name="Jahan Foster" userId="407e5b4a-8751-48f5-884e-ce06321ca510" providerId="ADAL" clId="{80BB3C68-3C5F-4519-85D1-B016F854F0B4}" dt="2024-10-18T15:50:31.588" v="342" actId="47"/>
        <pc:sldMkLst>
          <pc:docMk/>
          <pc:sldMk cId="0" sldId="281"/>
        </pc:sldMkLst>
      </pc:sldChg>
      <pc:sldChg chg="del">
        <pc:chgData name="Jahan Foster" userId="407e5b4a-8751-48f5-884e-ce06321ca510" providerId="ADAL" clId="{80BB3C68-3C5F-4519-85D1-B016F854F0B4}" dt="2024-10-18T15:50:25.661" v="332" actId="47"/>
        <pc:sldMkLst>
          <pc:docMk/>
          <pc:sldMk cId="0" sldId="282"/>
        </pc:sldMkLst>
      </pc:sldChg>
      <pc:sldChg chg="del">
        <pc:chgData name="Jahan Foster" userId="407e5b4a-8751-48f5-884e-ce06321ca510" providerId="ADAL" clId="{80BB3C68-3C5F-4519-85D1-B016F854F0B4}" dt="2024-10-18T15:50:26.118" v="333" actId="47"/>
        <pc:sldMkLst>
          <pc:docMk/>
          <pc:sldMk cId="0" sldId="283"/>
        </pc:sldMkLst>
      </pc:sldChg>
      <pc:sldChg chg="del">
        <pc:chgData name="Jahan Foster" userId="407e5b4a-8751-48f5-884e-ce06321ca510" providerId="ADAL" clId="{80BB3C68-3C5F-4519-85D1-B016F854F0B4}" dt="2024-10-18T15:50:28.117" v="338" actId="47"/>
        <pc:sldMkLst>
          <pc:docMk/>
          <pc:sldMk cId="0" sldId="284"/>
        </pc:sldMkLst>
      </pc:sldChg>
      <pc:sldChg chg="del">
        <pc:chgData name="Jahan Foster" userId="407e5b4a-8751-48f5-884e-ce06321ca510" providerId="ADAL" clId="{80BB3C68-3C5F-4519-85D1-B016F854F0B4}" dt="2024-10-18T15:50:28.258" v="339" actId="47"/>
        <pc:sldMkLst>
          <pc:docMk/>
          <pc:sldMk cId="0" sldId="287"/>
        </pc:sldMkLst>
      </pc:sldChg>
      <pc:sldChg chg="del">
        <pc:chgData name="Jahan Foster" userId="407e5b4a-8751-48f5-884e-ce06321ca510" providerId="ADAL" clId="{80BB3C68-3C5F-4519-85D1-B016F854F0B4}" dt="2024-10-18T15:50:28.400" v="340" actId="47"/>
        <pc:sldMkLst>
          <pc:docMk/>
          <pc:sldMk cId="0" sldId="288"/>
        </pc:sldMkLst>
      </pc:sldChg>
      <pc:sldChg chg="del">
        <pc:chgData name="Jahan Foster" userId="407e5b4a-8751-48f5-884e-ce06321ca510" providerId="ADAL" clId="{80BB3C68-3C5F-4519-85D1-B016F854F0B4}" dt="2024-10-18T15:50:29.470" v="341" actId="47"/>
        <pc:sldMkLst>
          <pc:docMk/>
          <pc:sldMk cId="0" sldId="289"/>
        </pc:sldMkLst>
      </pc:sldChg>
      <pc:sldChg chg="addSp delSp modSp mod">
        <pc:chgData name="Jahan Foster" userId="407e5b4a-8751-48f5-884e-ce06321ca510" providerId="ADAL" clId="{80BB3C68-3C5F-4519-85D1-B016F854F0B4}" dt="2024-11-01T14:47:12.695" v="3660"/>
        <pc:sldMkLst>
          <pc:docMk/>
          <pc:sldMk cId="0" sldId="290"/>
        </pc:sldMkLst>
        <pc:spChg chg="add mod">
          <ac:chgData name="Jahan Foster" userId="407e5b4a-8751-48f5-884e-ce06321ca510" providerId="ADAL" clId="{80BB3C68-3C5F-4519-85D1-B016F854F0B4}" dt="2024-10-22T09:05:54.516" v="3343" actId="20577"/>
          <ac:spMkLst>
            <pc:docMk/>
            <pc:sldMk cId="0" sldId="290"/>
            <ac:spMk id="2" creationId="{F75FF6D6-3AA2-C547-C89D-9BCB148301EC}"/>
          </ac:spMkLst>
        </pc:spChg>
        <pc:spChg chg="add del mod">
          <ac:chgData name="Jahan Foster" userId="407e5b4a-8751-48f5-884e-ce06321ca510" providerId="ADAL" clId="{80BB3C68-3C5F-4519-85D1-B016F854F0B4}" dt="2024-10-21T21:22:05.568" v="3039" actId="478"/>
          <ac:spMkLst>
            <pc:docMk/>
            <pc:sldMk cId="0" sldId="290"/>
            <ac:spMk id="4" creationId="{7C2A062A-050D-1025-A680-71B9529593A1}"/>
          </ac:spMkLst>
        </pc:spChg>
        <pc:spChg chg="add del mod">
          <ac:chgData name="Jahan Foster" userId="407e5b4a-8751-48f5-884e-ce06321ca510" providerId="ADAL" clId="{80BB3C68-3C5F-4519-85D1-B016F854F0B4}" dt="2024-10-21T21:22:04.130" v="3038" actId="478"/>
          <ac:spMkLst>
            <pc:docMk/>
            <pc:sldMk cId="0" sldId="290"/>
            <ac:spMk id="7" creationId="{2CCC3F7A-30F5-CA26-FCE5-51B17D4BA286}"/>
          </ac:spMkLst>
        </pc:spChg>
        <pc:spChg chg="add mod">
          <ac:chgData name="Jahan Foster" userId="407e5b4a-8751-48f5-884e-ce06321ca510" providerId="ADAL" clId="{80BB3C68-3C5F-4519-85D1-B016F854F0B4}" dt="2024-10-22T09:05:22.666" v="3337" actId="20577"/>
          <ac:spMkLst>
            <pc:docMk/>
            <pc:sldMk cId="0" sldId="290"/>
            <ac:spMk id="8" creationId="{C5342C2C-BF1B-B796-4E31-7F9241EFE442}"/>
          </ac:spMkLst>
        </pc:spChg>
        <pc:spChg chg="del mod">
          <ac:chgData name="Jahan Foster" userId="407e5b4a-8751-48f5-884e-ce06321ca510" providerId="ADAL" clId="{80BB3C68-3C5F-4519-85D1-B016F854F0B4}" dt="2024-10-21T21:21:54.115" v="3036" actId="478"/>
          <ac:spMkLst>
            <pc:docMk/>
            <pc:sldMk cId="0" sldId="290"/>
            <ac:spMk id="408" creationId="{00000000-0000-0000-0000-000000000000}"/>
          </ac:spMkLst>
        </pc:spChg>
        <pc:picChg chg="add mod">
          <ac:chgData name="Jahan Foster" userId="407e5b4a-8751-48f5-884e-ce06321ca510" providerId="ADAL" clId="{80BB3C68-3C5F-4519-85D1-B016F854F0B4}" dt="2024-11-01T14:47:12.695" v="3660"/>
          <ac:picMkLst>
            <pc:docMk/>
            <pc:sldMk cId="0" sldId="290"/>
            <ac:picMk id="3" creationId="{07194633-0A92-DE2B-314D-182A1FE83F94}"/>
          </ac:picMkLst>
        </pc:picChg>
        <pc:picChg chg="add mod">
          <ac:chgData name="Jahan Foster" userId="407e5b4a-8751-48f5-884e-ce06321ca510" providerId="ADAL" clId="{80BB3C68-3C5F-4519-85D1-B016F854F0B4}" dt="2024-10-21T16:41:01.617" v="2532"/>
          <ac:picMkLst>
            <pc:docMk/>
            <pc:sldMk cId="0" sldId="290"/>
            <ac:picMk id="5" creationId="{71DBD988-85AF-F96C-330F-AC1CE2C1D757}"/>
          </ac:picMkLst>
        </pc:picChg>
        <pc:picChg chg="del">
          <ac:chgData name="Jahan Foster" userId="407e5b4a-8751-48f5-884e-ce06321ca510" providerId="ADAL" clId="{80BB3C68-3C5F-4519-85D1-B016F854F0B4}" dt="2024-10-21T16:40:39.884" v="2526" actId="478"/>
          <ac:picMkLst>
            <pc:docMk/>
            <pc:sldMk cId="0" sldId="290"/>
            <ac:picMk id="409" creationId="{00000000-0000-0000-0000-000000000000}"/>
          </ac:picMkLst>
        </pc:picChg>
      </pc:sldChg>
      <pc:sldChg chg="addSp delSp modSp mod ord">
        <pc:chgData name="Jahan Foster" userId="407e5b4a-8751-48f5-884e-ce06321ca510" providerId="ADAL" clId="{80BB3C68-3C5F-4519-85D1-B016F854F0B4}" dt="2024-11-01T14:47:08.464" v="3657"/>
        <pc:sldMkLst>
          <pc:docMk/>
          <pc:sldMk cId="1437864719" sldId="302"/>
        </pc:sldMkLst>
        <pc:spChg chg="add">
          <ac:chgData name="Jahan Foster" userId="407e5b4a-8751-48f5-884e-ce06321ca510" providerId="ADAL" clId="{80BB3C68-3C5F-4519-85D1-B016F854F0B4}" dt="2024-10-18T15:45:00.070" v="184"/>
          <ac:spMkLst>
            <pc:docMk/>
            <pc:sldMk cId="1437864719" sldId="302"/>
            <ac:spMk id="2" creationId="{18B52FC5-1E70-CAAA-A466-D3015B3177D9}"/>
          </ac:spMkLst>
        </pc:spChg>
        <pc:spChg chg="add del mod">
          <ac:chgData name="Jahan Foster" userId="407e5b4a-8751-48f5-884e-ce06321ca510" providerId="ADAL" clId="{80BB3C68-3C5F-4519-85D1-B016F854F0B4}" dt="2024-10-21T16:39:07.845" v="2512" actId="478"/>
          <ac:spMkLst>
            <pc:docMk/>
            <pc:sldMk cId="1437864719" sldId="302"/>
            <ac:spMk id="3" creationId="{787013D3-0B0C-1BE1-B8CA-90A202F32AC6}"/>
          </ac:spMkLst>
        </pc:spChg>
        <pc:spChg chg="mod">
          <ac:chgData name="Jahan Foster" userId="407e5b4a-8751-48f5-884e-ce06321ca510" providerId="ADAL" clId="{80BB3C68-3C5F-4519-85D1-B016F854F0B4}" dt="2024-10-22T09:04:11.645" v="3310" actId="2711"/>
          <ac:spMkLst>
            <pc:docMk/>
            <pc:sldMk cId="1437864719" sldId="302"/>
            <ac:spMk id="163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21T21:16:47.927" v="2976" actId="26606"/>
          <ac:spMkLst>
            <pc:docMk/>
            <pc:sldMk cId="1437864719" sldId="302"/>
            <ac:spMk id="166" creationId="{00000000-0000-0000-0000-000000000000}"/>
          </ac:spMkLst>
        </pc:spChg>
        <pc:graphicFrameChg chg="add mod">
          <ac:chgData name="Jahan Foster" userId="407e5b4a-8751-48f5-884e-ce06321ca510" providerId="ADAL" clId="{80BB3C68-3C5F-4519-85D1-B016F854F0B4}" dt="2024-10-21T21:17:19.171" v="2980" actId="1076"/>
          <ac:graphicFrameMkLst>
            <pc:docMk/>
            <pc:sldMk cId="1437864719" sldId="302"/>
            <ac:graphicFrameMk id="168" creationId="{3C583E0F-7EB4-3329-51D0-38261C7496B7}"/>
          </ac:graphicFrameMkLst>
        </pc:graphicFrameChg>
        <pc:picChg chg="add mod">
          <ac:chgData name="Jahan Foster" userId="407e5b4a-8751-48f5-884e-ce06321ca510" providerId="ADAL" clId="{80BB3C68-3C5F-4519-85D1-B016F854F0B4}" dt="2024-11-01T14:47:08.464" v="3657"/>
          <ac:picMkLst>
            <pc:docMk/>
            <pc:sldMk cId="1437864719" sldId="302"/>
            <ac:picMk id="2" creationId="{6CF90B9C-ACCB-DCD7-919F-B9DB1686443F}"/>
          </ac:picMkLst>
        </pc:picChg>
        <pc:picChg chg="add mod">
          <ac:chgData name="Jahan Foster" userId="407e5b4a-8751-48f5-884e-ce06321ca510" providerId="ADAL" clId="{80BB3C68-3C5F-4519-85D1-B016F854F0B4}" dt="2024-10-21T16:39:08.632" v="2513"/>
          <ac:picMkLst>
            <pc:docMk/>
            <pc:sldMk cId="1437864719" sldId="302"/>
            <ac:picMk id="4" creationId="{00431691-E0AF-6272-6F56-1971EA165AF6}"/>
          </ac:picMkLst>
        </pc:picChg>
        <pc:picChg chg="del">
          <ac:chgData name="Jahan Foster" userId="407e5b4a-8751-48f5-884e-ce06321ca510" providerId="ADAL" clId="{80BB3C68-3C5F-4519-85D1-B016F854F0B4}" dt="2024-10-21T16:38:56.808" v="2509" actId="478"/>
          <ac:picMkLst>
            <pc:docMk/>
            <pc:sldMk cId="1437864719" sldId="302"/>
            <ac:picMk id="164" creationId="{00000000-0000-0000-0000-000000000000}"/>
          </ac:picMkLst>
        </pc:picChg>
      </pc:sldChg>
      <pc:sldChg chg="addSp delSp modSp mod ord">
        <pc:chgData name="Jahan Foster" userId="407e5b4a-8751-48f5-884e-ce06321ca510" providerId="ADAL" clId="{80BB3C68-3C5F-4519-85D1-B016F854F0B4}" dt="2024-11-01T14:47:09.604" v="3658"/>
        <pc:sldMkLst>
          <pc:docMk/>
          <pc:sldMk cId="2941061802" sldId="303"/>
        </pc:sldMkLst>
        <pc:spChg chg="add del mod">
          <ac:chgData name="Jahan Foster" userId="407e5b4a-8751-48f5-884e-ce06321ca510" providerId="ADAL" clId="{80BB3C68-3C5F-4519-85D1-B016F854F0B4}" dt="2024-10-21T16:38:38.742" v="2505" actId="478"/>
          <ac:spMkLst>
            <pc:docMk/>
            <pc:sldMk cId="2941061802" sldId="303"/>
            <ac:spMk id="3" creationId="{EB5FD1BD-8E71-6C0F-0370-4BC477AEDBC5}"/>
          </ac:spMkLst>
        </pc:spChg>
        <pc:spChg chg="add del mod">
          <ac:chgData name="Jahan Foster" userId="407e5b4a-8751-48f5-884e-ce06321ca510" providerId="ADAL" clId="{80BB3C68-3C5F-4519-85D1-B016F854F0B4}" dt="2024-10-22T09:15:25.784" v="3637" actId="20577"/>
          <ac:spMkLst>
            <pc:docMk/>
            <pc:sldMk cId="2941061802" sldId="303"/>
            <ac:spMk id="5" creationId="{D572461C-5588-3123-77E4-7CF75E39FBA1}"/>
          </ac:spMkLst>
        </pc:spChg>
        <pc:spChg chg="add mod">
          <ac:chgData name="Jahan Foster" userId="407e5b4a-8751-48f5-884e-ce06321ca510" providerId="ADAL" clId="{80BB3C68-3C5F-4519-85D1-B016F854F0B4}" dt="2024-10-22T09:04:57.327" v="3317" actId="2711"/>
          <ac:spMkLst>
            <pc:docMk/>
            <pc:sldMk cId="2941061802" sldId="303"/>
            <ac:spMk id="6" creationId="{5D6D4D48-F92B-650B-0020-5821905122AB}"/>
          </ac:spMkLst>
        </pc:spChg>
        <pc:spChg chg="mod">
          <ac:chgData name="Jahan Foster" userId="407e5b4a-8751-48f5-884e-ce06321ca510" providerId="ADAL" clId="{80BB3C68-3C5F-4519-85D1-B016F854F0B4}" dt="2024-10-22T09:04:16.808" v="3313" actId="2711"/>
          <ac:spMkLst>
            <pc:docMk/>
            <pc:sldMk cId="2941061802" sldId="303"/>
            <ac:spMk id="163" creationId="{00000000-0000-0000-0000-000000000000}"/>
          </ac:spMkLst>
        </pc:spChg>
        <pc:spChg chg="add del mod">
          <ac:chgData name="Jahan Foster" userId="407e5b4a-8751-48f5-884e-ce06321ca510" providerId="ADAL" clId="{80BB3C68-3C5F-4519-85D1-B016F854F0B4}" dt="2024-10-21T16:37:37.968" v="2485" actId="26606"/>
          <ac:spMkLst>
            <pc:docMk/>
            <pc:sldMk cId="2941061802" sldId="303"/>
            <ac:spMk id="166" creationId="{00000000-0000-0000-0000-000000000000}"/>
          </ac:spMkLst>
        </pc:spChg>
        <pc:graphicFrameChg chg="add del">
          <ac:chgData name="Jahan Foster" userId="407e5b4a-8751-48f5-884e-ce06321ca510" providerId="ADAL" clId="{80BB3C68-3C5F-4519-85D1-B016F854F0B4}" dt="2024-10-21T21:28:27.112" v="3149" actId="26606"/>
          <ac:graphicFrameMkLst>
            <pc:docMk/>
            <pc:sldMk cId="2941061802" sldId="303"/>
            <ac:graphicFrameMk id="167" creationId="{2A479EB8-BAD5-6B4D-9BC4-2E33B3BD8982}"/>
          </ac:graphicFrameMkLst>
        </pc:graphicFrameChg>
        <pc:graphicFrameChg chg="add del">
          <ac:chgData name="Jahan Foster" userId="407e5b4a-8751-48f5-884e-ce06321ca510" providerId="ADAL" clId="{80BB3C68-3C5F-4519-85D1-B016F854F0B4}" dt="2024-10-21T16:37:36.578" v="2482" actId="26606"/>
          <ac:graphicFrameMkLst>
            <pc:docMk/>
            <pc:sldMk cId="2941061802" sldId="303"/>
            <ac:graphicFrameMk id="168" creationId="{33638DA2-F58C-F16F-2D06-5D82641D16D8}"/>
          </ac:graphicFrameMkLst>
        </pc:graphicFrameChg>
        <pc:graphicFrameChg chg="add del">
          <ac:chgData name="Jahan Foster" userId="407e5b4a-8751-48f5-884e-ce06321ca510" providerId="ADAL" clId="{80BB3C68-3C5F-4519-85D1-B016F854F0B4}" dt="2024-10-21T21:28:29.291" v="3151" actId="26606"/>
          <ac:graphicFrameMkLst>
            <pc:docMk/>
            <pc:sldMk cId="2941061802" sldId="303"/>
            <ac:graphicFrameMk id="169" creationId="{5901F2A1-1D7B-36DE-E417-F810CA06B15C}"/>
          </ac:graphicFrameMkLst>
        </pc:graphicFrameChg>
        <pc:graphicFrameChg chg="add del">
          <ac:chgData name="Jahan Foster" userId="407e5b4a-8751-48f5-884e-ce06321ca510" providerId="ADAL" clId="{80BB3C68-3C5F-4519-85D1-B016F854F0B4}" dt="2024-10-21T16:37:37.953" v="2484" actId="26606"/>
          <ac:graphicFrameMkLst>
            <pc:docMk/>
            <pc:sldMk cId="2941061802" sldId="303"/>
            <ac:graphicFrameMk id="170" creationId="{EAF15571-CD4E-78B9-C1F3-2CEBF7861ADD}"/>
          </ac:graphicFrameMkLst>
        </pc:graphicFrameChg>
        <pc:graphicFrameChg chg="add del">
          <ac:chgData name="Jahan Foster" userId="407e5b4a-8751-48f5-884e-ce06321ca510" providerId="ADAL" clId="{80BB3C68-3C5F-4519-85D1-B016F854F0B4}" dt="2024-10-21T21:28:30.984" v="3153" actId="26606"/>
          <ac:graphicFrameMkLst>
            <pc:docMk/>
            <pc:sldMk cId="2941061802" sldId="303"/>
            <ac:graphicFrameMk id="171" creationId="{D862294E-7C3F-D479-1026-0B3D4CAFEFED}"/>
          </ac:graphicFrameMkLst>
        </pc:graphicFrameChg>
        <pc:graphicFrameChg chg="add del mod modGraphic">
          <ac:chgData name="Jahan Foster" userId="407e5b4a-8751-48f5-884e-ce06321ca510" providerId="ADAL" clId="{80BB3C68-3C5F-4519-85D1-B016F854F0B4}" dt="2024-10-21T16:53:24.804" v="2564" actId="478"/>
          <ac:graphicFrameMkLst>
            <pc:docMk/>
            <pc:sldMk cId="2941061802" sldId="303"/>
            <ac:graphicFrameMk id="172" creationId="{5A29C5D8-9BC9-A087-20D9-38A533EADCF4}"/>
          </ac:graphicFrameMkLst>
        </pc:graphicFrameChg>
        <pc:picChg chg="add mod">
          <ac:chgData name="Jahan Foster" userId="407e5b4a-8751-48f5-884e-ce06321ca510" providerId="ADAL" clId="{80BB3C68-3C5F-4519-85D1-B016F854F0B4}" dt="2024-11-01T14:47:09.604" v="3658"/>
          <ac:picMkLst>
            <pc:docMk/>
            <pc:sldMk cId="2941061802" sldId="303"/>
            <ac:picMk id="2" creationId="{94B3E6D7-A414-47F6-2FB7-B7A2D9E2E8D6}"/>
          </ac:picMkLst>
        </pc:picChg>
        <pc:picChg chg="add mod">
          <ac:chgData name="Jahan Foster" userId="407e5b4a-8751-48f5-884e-ce06321ca510" providerId="ADAL" clId="{80BB3C68-3C5F-4519-85D1-B016F854F0B4}" dt="2024-10-21T16:53:06.540" v="2560" actId="26606"/>
          <ac:picMkLst>
            <pc:docMk/>
            <pc:sldMk cId="2941061802" sldId="303"/>
            <ac:picMk id="4" creationId="{2754834F-8FB9-E744-5D3E-A4BC1B4ED048}"/>
          </ac:picMkLst>
        </pc:picChg>
        <pc:picChg chg="del">
          <ac:chgData name="Jahan Foster" userId="407e5b4a-8751-48f5-884e-ce06321ca510" providerId="ADAL" clId="{80BB3C68-3C5F-4519-85D1-B016F854F0B4}" dt="2024-10-21T16:38:34.148" v="2504" actId="478"/>
          <ac:picMkLst>
            <pc:docMk/>
            <pc:sldMk cId="2941061802" sldId="303"/>
            <ac:picMk id="164" creationId="{00000000-0000-0000-0000-000000000000}"/>
          </ac:picMkLst>
        </pc:picChg>
      </pc:sldChg>
      <pc:sldChg chg="del">
        <pc:chgData name="Jahan Foster" userId="407e5b4a-8751-48f5-884e-ce06321ca510" providerId="ADAL" clId="{80BB3C68-3C5F-4519-85D1-B016F854F0B4}" dt="2024-10-18T15:47:46.184" v="231" actId="47"/>
        <pc:sldMkLst>
          <pc:docMk/>
          <pc:sldMk cId="4244240470" sldId="304"/>
        </pc:sldMkLst>
      </pc:sldChg>
      <pc:sldChg chg="del">
        <pc:chgData name="Jahan Foster" userId="407e5b4a-8751-48f5-884e-ce06321ca510" providerId="ADAL" clId="{80BB3C68-3C5F-4519-85D1-B016F854F0B4}" dt="2024-10-18T15:50:26.856" v="334" actId="47"/>
        <pc:sldMkLst>
          <pc:docMk/>
          <pc:sldMk cId="2426147883" sldId="305"/>
        </pc:sldMkLst>
      </pc:sldChg>
      <pc:sldChg chg="del">
        <pc:chgData name="Jahan Foster" userId="407e5b4a-8751-48f5-884e-ce06321ca510" providerId="ADAL" clId="{80BB3C68-3C5F-4519-85D1-B016F854F0B4}" dt="2024-10-18T15:50:27.029" v="335" actId="47"/>
        <pc:sldMkLst>
          <pc:docMk/>
          <pc:sldMk cId="4003477291" sldId="306"/>
        </pc:sldMkLst>
      </pc:sldChg>
      <pc:sldChg chg="del">
        <pc:chgData name="Jahan Foster" userId="407e5b4a-8751-48f5-884e-ce06321ca510" providerId="ADAL" clId="{80BB3C68-3C5F-4519-85D1-B016F854F0B4}" dt="2024-10-18T15:50:27.222" v="336" actId="47"/>
        <pc:sldMkLst>
          <pc:docMk/>
          <pc:sldMk cId="3478357683" sldId="308"/>
        </pc:sldMkLst>
      </pc:sldChg>
      <pc:sldChg chg="del">
        <pc:chgData name="Jahan Foster" userId="407e5b4a-8751-48f5-884e-ce06321ca510" providerId="ADAL" clId="{80BB3C68-3C5F-4519-85D1-B016F854F0B4}" dt="2024-10-18T15:50:27.959" v="337" actId="47"/>
        <pc:sldMkLst>
          <pc:docMk/>
          <pc:sldMk cId="1543010459" sldId="309"/>
        </pc:sldMkLst>
      </pc:sldChg>
      <pc:sldChg chg="addSp modSp mod">
        <pc:chgData name="Jahan Foster" userId="407e5b4a-8751-48f5-884e-ce06321ca510" providerId="ADAL" clId="{80BB3C68-3C5F-4519-85D1-B016F854F0B4}" dt="2024-11-01T14:46:38.949" v="3647" actId="1076"/>
        <pc:sldMkLst>
          <pc:docMk/>
          <pc:sldMk cId="943480718" sldId="310"/>
        </pc:sldMkLst>
        <pc:picChg chg="add mod">
          <ac:chgData name="Jahan Foster" userId="407e5b4a-8751-48f5-884e-ce06321ca510" providerId="ADAL" clId="{80BB3C68-3C5F-4519-85D1-B016F854F0B4}" dt="2024-11-01T14:46:38.949" v="3647" actId="1076"/>
          <ac:picMkLst>
            <pc:docMk/>
            <pc:sldMk cId="943480718" sldId="310"/>
            <ac:picMk id="3" creationId="{C84DB196-C202-D791-522B-170268CF0F6F}"/>
          </ac:picMkLst>
        </pc:picChg>
        <pc:picChg chg="mod">
          <ac:chgData name="Jahan Foster" userId="407e5b4a-8751-48f5-884e-ce06321ca510" providerId="ADAL" clId="{80BB3C68-3C5F-4519-85D1-B016F854F0B4}" dt="2024-11-01T14:46:30.670" v="3645" actId="1076"/>
          <ac:picMkLst>
            <pc:docMk/>
            <pc:sldMk cId="943480718" sldId="310"/>
            <ac:picMk id="4" creationId="{0BBE669D-23C4-C206-4A82-63625645E27C}"/>
          </ac:picMkLst>
        </pc:picChg>
      </pc:sldChg>
      <pc:sldChg chg="addSp modSp mod">
        <pc:chgData name="Jahan Foster" userId="407e5b4a-8751-48f5-884e-ce06321ca510" providerId="ADAL" clId="{80BB3C68-3C5F-4519-85D1-B016F854F0B4}" dt="2024-11-01T14:46:47.556" v="3648"/>
        <pc:sldMkLst>
          <pc:docMk/>
          <pc:sldMk cId="3555897837" sldId="343"/>
        </pc:sldMkLst>
        <pc:spChg chg="mod">
          <ac:chgData name="Jahan Foster" userId="407e5b4a-8751-48f5-884e-ce06321ca510" providerId="ADAL" clId="{80BB3C68-3C5F-4519-85D1-B016F854F0B4}" dt="2024-10-22T09:00:47.004" v="3215" actId="207"/>
          <ac:spMkLst>
            <pc:docMk/>
            <pc:sldMk cId="3555897837" sldId="343"/>
            <ac:spMk id="2" creationId="{00000000-0000-0000-0000-000000000000}"/>
          </ac:spMkLst>
        </pc:spChg>
        <pc:picChg chg="add mod">
          <ac:chgData name="Jahan Foster" userId="407e5b4a-8751-48f5-884e-ce06321ca510" providerId="ADAL" clId="{80BB3C68-3C5F-4519-85D1-B016F854F0B4}" dt="2024-11-01T14:46:47.556" v="3648"/>
          <ac:picMkLst>
            <pc:docMk/>
            <pc:sldMk cId="3555897837" sldId="343"/>
            <ac:picMk id="7" creationId="{68206563-C91A-2735-42AC-683628FE7B43}"/>
          </ac:picMkLst>
        </pc:picChg>
      </pc:sldChg>
      <pc:sldChg chg="del">
        <pc:chgData name="Jahan Foster" userId="407e5b4a-8751-48f5-884e-ce06321ca510" providerId="ADAL" clId="{80BB3C68-3C5F-4519-85D1-B016F854F0B4}" dt="2024-10-18T15:50:25.170" v="331" actId="47"/>
        <pc:sldMkLst>
          <pc:docMk/>
          <pc:sldMk cId="1006217990" sldId="344"/>
        </pc:sldMkLst>
      </pc:sldChg>
      <pc:sldChg chg="addSp delSp modSp add mod">
        <pc:chgData name="Jahan Foster" userId="407e5b4a-8751-48f5-884e-ce06321ca510" providerId="ADAL" clId="{80BB3C68-3C5F-4519-85D1-B016F854F0B4}" dt="2024-11-01T14:47:11.373" v="3659"/>
        <pc:sldMkLst>
          <pc:docMk/>
          <pc:sldMk cId="1852175824" sldId="344"/>
        </pc:sldMkLst>
        <pc:spChg chg="add">
          <ac:chgData name="Jahan Foster" userId="407e5b4a-8751-48f5-884e-ce06321ca510" providerId="ADAL" clId="{80BB3C68-3C5F-4519-85D1-B016F854F0B4}" dt="2024-10-18T16:30:36.366" v="1615"/>
          <ac:spMkLst>
            <pc:docMk/>
            <pc:sldMk cId="1852175824" sldId="344"/>
            <ac:spMk id="2" creationId="{4FBA65E7-81E8-2ADE-9707-FBD14172D0C6}"/>
          </ac:spMkLst>
        </pc:spChg>
        <pc:spChg chg="add del mod">
          <ac:chgData name="Jahan Foster" userId="407e5b4a-8751-48f5-884e-ce06321ca510" providerId="ADAL" clId="{80BB3C68-3C5F-4519-85D1-B016F854F0B4}" dt="2024-10-21T16:40:55.501" v="2529" actId="478"/>
          <ac:spMkLst>
            <pc:docMk/>
            <pc:sldMk cId="1852175824" sldId="344"/>
            <ac:spMk id="3" creationId="{FA6C94D9-B49E-090F-46EF-A4D585A9E3A2}"/>
          </ac:spMkLst>
        </pc:spChg>
        <pc:spChg chg="mod">
          <ac:chgData name="Jahan Foster" userId="407e5b4a-8751-48f5-884e-ce06321ca510" providerId="ADAL" clId="{80BB3C68-3C5F-4519-85D1-B016F854F0B4}" dt="2024-10-22T09:05:06.314" v="3320" actId="2711"/>
          <ac:spMkLst>
            <pc:docMk/>
            <pc:sldMk cId="1852175824" sldId="344"/>
            <ac:spMk id="116" creationId="{A7F53E1A-9C9E-6300-4087-E8063CD6688C}"/>
          </ac:spMkLst>
        </pc:spChg>
        <pc:spChg chg="mod">
          <ac:chgData name="Jahan Foster" userId="407e5b4a-8751-48f5-884e-ce06321ca510" providerId="ADAL" clId="{80BB3C68-3C5F-4519-85D1-B016F854F0B4}" dt="2024-10-21T21:31:44.479" v="3202" actId="2711"/>
          <ac:spMkLst>
            <pc:docMk/>
            <pc:sldMk cId="1852175824" sldId="344"/>
            <ac:spMk id="118" creationId="{25D23343-10E9-7F40-4B7F-0CEB1B0CA8D4}"/>
          </ac:spMkLst>
        </pc:spChg>
        <pc:picChg chg="add mod">
          <ac:chgData name="Jahan Foster" userId="407e5b4a-8751-48f5-884e-ce06321ca510" providerId="ADAL" clId="{80BB3C68-3C5F-4519-85D1-B016F854F0B4}" dt="2024-11-01T14:47:11.373" v="3659"/>
          <ac:picMkLst>
            <pc:docMk/>
            <pc:sldMk cId="1852175824" sldId="344"/>
            <ac:picMk id="2" creationId="{2DEBD4AA-6738-9EF9-D047-8E2F7FAD22BC}"/>
          </ac:picMkLst>
        </pc:picChg>
        <pc:picChg chg="add mod">
          <ac:chgData name="Jahan Foster" userId="407e5b4a-8751-48f5-884e-ce06321ca510" providerId="ADAL" clId="{80BB3C68-3C5F-4519-85D1-B016F854F0B4}" dt="2024-10-21T16:40:56.319" v="2530"/>
          <ac:picMkLst>
            <pc:docMk/>
            <pc:sldMk cId="1852175824" sldId="344"/>
            <ac:picMk id="4" creationId="{60DA264D-E00E-5995-95BE-DBB0A62EF224}"/>
          </ac:picMkLst>
        </pc:picChg>
        <pc:picChg chg="add mod">
          <ac:chgData name="Jahan Foster" userId="407e5b4a-8751-48f5-884e-ce06321ca510" providerId="ADAL" clId="{80BB3C68-3C5F-4519-85D1-B016F854F0B4}" dt="2024-10-21T16:40:59.397" v="2531"/>
          <ac:picMkLst>
            <pc:docMk/>
            <pc:sldMk cId="1852175824" sldId="344"/>
            <ac:picMk id="5" creationId="{75A9FECF-222B-85CA-1E0C-0F8542AE6504}"/>
          </ac:picMkLst>
        </pc:picChg>
        <pc:picChg chg="del">
          <ac:chgData name="Jahan Foster" userId="407e5b4a-8751-48f5-884e-ce06321ca510" providerId="ADAL" clId="{80BB3C68-3C5F-4519-85D1-B016F854F0B4}" dt="2024-10-21T16:40:49.011" v="2528" actId="478"/>
          <ac:picMkLst>
            <pc:docMk/>
            <pc:sldMk cId="1852175824" sldId="344"/>
            <ac:picMk id="117" creationId="{5FA720B9-8001-8BB5-6C9D-EA19E91CD998}"/>
          </ac:picMkLst>
        </pc:picChg>
      </pc:sldChg>
      <pc:sldChg chg="addSp delSp modSp add mod">
        <pc:chgData name="Jahan Foster" userId="407e5b4a-8751-48f5-884e-ce06321ca510" providerId="ADAL" clId="{80BB3C68-3C5F-4519-85D1-B016F854F0B4}" dt="2024-11-01T14:48:00.263" v="3667" actId="14100"/>
        <pc:sldMkLst>
          <pc:docMk/>
          <pc:sldMk cId="1609149070" sldId="345"/>
        </pc:sldMkLst>
        <pc:spChg chg="add del mod">
          <ac:chgData name="Jahan Foster" userId="407e5b4a-8751-48f5-884e-ce06321ca510" providerId="ADAL" clId="{80BB3C68-3C5F-4519-85D1-B016F854F0B4}" dt="2024-10-21T16:30:44.831" v="2213" actId="478"/>
          <ac:spMkLst>
            <pc:docMk/>
            <pc:sldMk cId="1609149070" sldId="345"/>
            <ac:spMk id="3" creationId="{33AB7C80-26DD-9613-577F-1C38E3AE4C97}"/>
          </ac:spMkLst>
        </pc:spChg>
        <pc:spChg chg="mod">
          <ac:chgData name="Jahan Foster" userId="407e5b4a-8751-48f5-884e-ce06321ca510" providerId="ADAL" clId="{80BB3C68-3C5F-4519-85D1-B016F854F0B4}" dt="2024-11-01T14:48:00.263" v="3667" actId="14100"/>
          <ac:spMkLst>
            <pc:docMk/>
            <pc:sldMk cId="1609149070" sldId="345"/>
            <ac:spMk id="173" creationId="{2272910B-009C-5848-C11A-D6F538110601}"/>
          </ac:spMkLst>
        </pc:spChg>
        <pc:spChg chg="add del mod">
          <ac:chgData name="Jahan Foster" userId="407e5b4a-8751-48f5-884e-ce06321ca510" providerId="ADAL" clId="{80BB3C68-3C5F-4519-85D1-B016F854F0B4}" dt="2024-10-21T21:06:03.244" v="2733" actId="26606"/>
          <ac:spMkLst>
            <pc:docMk/>
            <pc:sldMk cId="1609149070" sldId="345"/>
            <ac:spMk id="175" creationId="{4E137400-7CE4-3C80-48AF-0C72AA97C923}"/>
          </ac:spMkLst>
        </pc:spChg>
        <pc:graphicFrameChg chg="add del">
          <ac:chgData name="Jahan Foster" userId="407e5b4a-8751-48f5-884e-ce06321ca510" providerId="ADAL" clId="{80BB3C68-3C5F-4519-85D1-B016F854F0B4}" dt="2024-10-18T16:12:41.692" v="872" actId="26606"/>
          <ac:graphicFrameMkLst>
            <pc:docMk/>
            <pc:sldMk cId="1609149070" sldId="345"/>
            <ac:graphicFrameMk id="177" creationId="{11A176EF-D889-D221-2D53-878C07A70CAE}"/>
          </ac:graphicFrameMkLst>
        </pc:graphicFrameChg>
        <pc:graphicFrameChg chg="add del">
          <ac:chgData name="Jahan Foster" userId="407e5b4a-8751-48f5-884e-ce06321ca510" providerId="ADAL" clId="{80BB3C68-3C5F-4519-85D1-B016F854F0B4}" dt="2024-10-18T16:32:16.136" v="1707" actId="26606"/>
          <ac:graphicFrameMkLst>
            <pc:docMk/>
            <pc:sldMk cId="1609149070" sldId="345"/>
            <ac:graphicFrameMk id="178" creationId="{485CC5DF-3EB2-4E2E-1334-E0FA4F5B5E97}"/>
          </ac:graphicFrameMkLst>
        </pc:graphicFrameChg>
        <pc:graphicFrameChg chg="add mod">
          <ac:chgData name="Jahan Foster" userId="407e5b4a-8751-48f5-884e-ce06321ca510" providerId="ADAL" clId="{80BB3C68-3C5F-4519-85D1-B016F854F0B4}" dt="2024-10-21T21:06:11.791" v="2735" actId="1076"/>
          <ac:graphicFrameMkLst>
            <pc:docMk/>
            <pc:sldMk cId="1609149070" sldId="345"/>
            <ac:graphicFrameMk id="179" creationId="{E050CC60-F9C7-0185-2273-0916C6923AFB}"/>
          </ac:graphicFrameMkLst>
        </pc:graphicFrameChg>
        <pc:graphicFrameChg chg="add del mod">
          <ac:chgData name="Jahan Foster" userId="407e5b4a-8751-48f5-884e-ce06321ca510" providerId="ADAL" clId="{80BB3C68-3C5F-4519-85D1-B016F854F0B4}" dt="2024-10-18T16:33:02.312" v="1752" actId="26606"/>
          <ac:graphicFrameMkLst>
            <pc:docMk/>
            <pc:sldMk cId="1609149070" sldId="345"/>
            <ac:graphicFrameMk id="180" creationId="{B1E9E199-C848-F499-A642-A65418E91011}"/>
          </ac:graphicFrameMkLst>
        </pc:graphicFrameChg>
        <pc:picChg chg="add mod">
          <ac:chgData name="Jahan Foster" userId="407e5b4a-8751-48f5-884e-ce06321ca510" providerId="ADAL" clId="{80BB3C68-3C5F-4519-85D1-B016F854F0B4}" dt="2024-11-01T14:46:57.840" v="3651"/>
          <ac:picMkLst>
            <pc:docMk/>
            <pc:sldMk cId="1609149070" sldId="345"/>
            <ac:picMk id="2" creationId="{F150EE4F-40F8-A9DA-2C8F-60970D4B9C86}"/>
          </ac:picMkLst>
        </pc:picChg>
        <pc:picChg chg="add mod">
          <ac:chgData name="Jahan Foster" userId="407e5b4a-8751-48f5-884e-ce06321ca510" providerId="ADAL" clId="{80BB3C68-3C5F-4519-85D1-B016F854F0B4}" dt="2024-10-21T16:30:42.259" v="2212"/>
          <ac:picMkLst>
            <pc:docMk/>
            <pc:sldMk cId="1609149070" sldId="345"/>
            <ac:picMk id="4" creationId="{749B4AE1-FB74-1343-2F3B-27FC57C19F17}"/>
          </ac:picMkLst>
        </pc:picChg>
        <pc:picChg chg="del">
          <ac:chgData name="Jahan Foster" userId="407e5b4a-8751-48f5-884e-ce06321ca510" providerId="ADAL" clId="{80BB3C68-3C5F-4519-85D1-B016F854F0B4}" dt="2024-10-21T16:30:38.329" v="2211" actId="478"/>
          <ac:picMkLst>
            <pc:docMk/>
            <pc:sldMk cId="1609149070" sldId="345"/>
            <ac:picMk id="174" creationId="{E5757179-52A1-CE98-CB45-48D75FD54F47}"/>
          </ac:picMkLst>
        </pc:picChg>
      </pc:sldChg>
      <pc:sldChg chg="modSp add del mod">
        <pc:chgData name="Jahan Foster" userId="407e5b4a-8751-48f5-884e-ce06321ca510" providerId="ADAL" clId="{80BB3C68-3C5F-4519-85D1-B016F854F0B4}" dt="2024-10-21T21:30:37.076" v="3191" actId="47"/>
        <pc:sldMkLst>
          <pc:docMk/>
          <pc:sldMk cId="3090038329" sldId="346"/>
        </pc:sldMkLst>
        <pc:graphicFrameChg chg="mod modGraphic">
          <ac:chgData name="Jahan Foster" userId="407e5b4a-8751-48f5-884e-ce06321ca510" providerId="ADAL" clId="{80BB3C68-3C5F-4519-85D1-B016F854F0B4}" dt="2024-10-21T21:28:12.300" v="3147" actId="403"/>
          <ac:graphicFrameMkLst>
            <pc:docMk/>
            <pc:sldMk cId="3090038329" sldId="346"/>
            <ac:graphicFrameMk id="172" creationId="{E52CC8C4-34A9-6D44-360E-6693D5A67B8F}"/>
          </ac:graphicFrameMkLst>
        </pc:graphicFrameChg>
      </pc:sldChg>
      <pc:sldChg chg="delSp modSp add del mod">
        <pc:chgData name="Jahan Foster" userId="407e5b4a-8751-48f5-884e-ce06321ca510" providerId="ADAL" clId="{80BB3C68-3C5F-4519-85D1-B016F854F0B4}" dt="2024-10-18T16:21:43.112" v="1140" actId="47"/>
        <pc:sldMkLst>
          <pc:docMk/>
          <pc:sldMk cId="4099147167" sldId="346"/>
        </pc:sldMkLst>
        <pc:spChg chg="del mod">
          <ac:chgData name="Jahan Foster" userId="407e5b4a-8751-48f5-884e-ce06321ca510" providerId="ADAL" clId="{80BB3C68-3C5F-4519-85D1-B016F854F0B4}" dt="2024-10-18T16:21:19.549" v="1137"/>
          <ac:spMkLst>
            <pc:docMk/>
            <pc:sldMk cId="4099147167" sldId="346"/>
            <ac:spMk id="175" creationId="{D1B70281-BE2E-39F6-1F94-7B6D7E83B851}"/>
          </ac:spMkLst>
        </pc:spChg>
      </pc:sldChg>
      <pc:sldMasterChg chg="modSp mod modSldLayout">
        <pc:chgData name="Jahan Foster" userId="407e5b4a-8751-48f5-884e-ce06321ca510" providerId="ADAL" clId="{80BB3C68-3C5F-4519-85D1-B016F854F0B4}" dt="2024-10-21T16:26:52.677" v="2203" actId="1076"/>
        <pc:sldMasterMkLst>
          <pc:docMk/>
          <pc:sldMasterMk cId="0" sldId="2147483659"/>
        </pc:sldMasterMkLst>
        <pc:spChg chg="mod">
          <ac:chgData name="Jahan Foster" userId="407e5b4a-8751-48f5-884e-ce06321ca510" providerId="ADAL" clId="{80BB3C68-3C5F-4519-85D1-B016F854F0B4}" dt="2024-10-21T16:26:52.677" v="2203" actId="1076"/>
          <ac:spMkLst>
            <pc:docMk/>
            <pc:sldMasterMk cId="0" sldId="2147483659"/>
            <ac:spMk id="10" creationId="{00000000-0000-0000-0000-000000000000}"/>
          </ac:spMkLst>
        </pc:spChg>
        <pc:sldLayoutChg chg="modSp mod">
          <pc:chgData name="Jahan Foster" userId="407e5b4a-8751-48f5-884e-ce06321ca510" providerId="ADAL" clId="{80BB3C68-3C5F-4519-85D1-B016F854F0B4}" dt="2024-10-18T16:09:11.093" v="855" actId="20577"/>
          <pc:sldLayoutMkLst>
            <pc:docMk/>
            <pc:sldMasterMk cId="0" sldId="2147483659"/>
            <pc:sldLayoutMk cId="0" sldId="2147483649"/>
          </pc:sldLayoutMkLst>
          <pc:spChg chg="mod">
            <ac:chgData name="Jahan Foster" userId="407e5b4a-8751-48f5-884e-ce06321ca510" providerId="ADAL" clId="{80BB3C68-3C5F-4519-85D1-B016F854F0B4}" dt="2024-10-18T16:09:11.093" v="855" actId="20577"/>
            <ac:spMkLst>
              <pc:docMk/>
              <pc:sldMasterMk cId="0" sldId="2147483659"/>
              <pc:sldLayoutMk cId="0" sldId="2147483649"/>
              <ac:spMk id="22" creationId="{00000000-0000-0000-0000-000000000000}"/>
            </ac:spMkLst>
          </pc:spChg>
        </pc:sldLayoutChg>
      </pc:sldMasterChg>
      <pc:sldMasterChg chg="modSp">
        <pc:chgData name="Jahan Foster" userId="407e5b4a-8751-48f5-884e-ce06321ca510" providerId="ADAL" clId="{80BB3C68-3C5F-4519-85D1-B016F854F0B4}" dt="2024-10-21T16:29:34.298" v="2207" actId="16037"/>
        <pc:sldMasterMkLst>
          <pc:docMk/>
          <pc:sldMasterMk cId="3031201208" sldId="2147483672"/>
        </pc:sldMasterMkLst>
        <pc:spChg chg="mod">
          <ac:chgData name="Jahan Foster" userId="407e5b4a-8751-48f5-884e-ce06321ca510" providerId="ADAL" clId="{80BB3C68-3C5F-4519-85D1-B016F854F0B4}" dt="2024-10-21T16:29:34.298" v="2207" actId="16037"/>
          <ac:spMkLst>
            <pc:docMk/>
            <pc:sldMasterMk cId="3031201208" sldId="2147483672"/>
            <ac:spMk id="2" creationId="{D9ACB606-8704-969E-1CD6-02818FEB417E}"/>
          </ac:spMkLst>
        </pc:spChg>
      </pc:sldMasterChg>
      <pc:sldMasterChg chg="new del mod addSldLayout delSldLayout">
        <pc:chgData name="Jahan Foster" userId="407e5b4a-8751-48f5-884e-ce06321ca510" providerId="ADAL" clId="{80BB3C68-3C5F-4519-85D1-B016F854F0B4}" dt="2024-10-21T16:28:50.065" v="2206" actId="6938"/>
        <pc:sldMasterMkLst>
          <pc:docMk/>
          <pc:sldMasterMk cId="3095170818" sldId="2147483685"/>
        </pc:sldMasterMkLst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2069439170" sldId="2147483686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772772997" sldId="2147483687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4052487251" sldId="2147483688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1642930161" sldId="2147483689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1090534718" sldId="2147483690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796494356" sldId="2147483691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3526259514" sldId="2147483692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2786425177" sldId="2147483693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3367349259" sldId="2147483694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4286567805" sldId="2147483695"/>
          </pc:sldLayoutMkLst>
        </pc:sldLayoutChg>
        <pc:sldLayoutChg chg="new del replId">
          <pc:chgData name="Jahan Foster" userId="407e5b4a-8751-48f5-884e-ce06321ca510" providerId="ADAL" clId="{80BB3C68-3C5F-4519-85D1-B016F854F0B4}" dt="2024-10-21T16:28:50.065" v="2206" actId="6938"/>
          <pc:sldLayoutMkLst>
            <pc:docMk/>
            <pc:sldMasterMk cId="3095170818" sldId="2147483685"/>
            <pc:sldLayoutMk cId="1707538182" sldId="2147483696"/>
          </pc:sldLayoutMkLst>
        </pc:sldLayoutChg>
      </pc:sldMaster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F8D9A-8F0E-47CA-8D08-7C07214759A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4E732-8806-4D87-A4F5-8FEDFEA5E44A}">
      <dgm:prSet/>
      <dgm:spPr/>
      <dgm:t>
        <a:bodyPr/>
        <a:lstStyle/>
        <a:p>
          <a:r>
            <a:rPr lang="en-GB" b="1" i="0" dirty="0"/>
            <a:t>Designed</a:t>
          </a:r>
          <a:r>
            <a:rPr lang="en-GB" b="0" i="0" dirty="0"/>
            <a:t> to address health issues influenced by non-medical factors</a:t>
          </a:r>
        </a:p>
        <a:p>
          <a:r>
            <a:rPr lang="en-GB" b="1" i="0" dirty="0"/>
            <a:t>Core principle: </a:t>
          </a:r>
          <a:r>
            <a:rPr lang="en-GB" b="0" i="0" dirty="0"/>
            <a:t>reduction of health inequalities</a:t>
          </a:r>
          <a:endParaRPr lang="en-US" dirty="0"/>
        </a:p>
      </dgm:t>
    </dgm:pt>
    <dgm:pt modelId="{D400038A-D565-4E65-9B4B-02DD7CC19F8C}" type="parTrans" cxnId="{A59DEFE2-73DF-4D1B-B3C8-D32A32717CCF}">
      <dgm:prSet/>
      <dgm:spPr/>
      <dgm:t>
        <a:bodyPr/>
        <a:lstStyle/>
        <a:p>
          <a:endParaRPr lang="en-US"/>
        </a:p>
      </dgm:t>
    </dgm:pt>
    <dgm:pt modelId="{B2BE3136-3769-4415-85E8-39AB32A3930C}" type="sibTrans" cxnId="{A59DEFE2-73DF-4D1B-B3C8-D32A32717CCF}">
      <dgm:prSet/>
      <dgm:spPr/>
      <dgm:t>
        <a:bodyPr/>
        <a:lstStyle/>
        <a:p>
          <a:endParaRPr lang="en-US"/>
        </a:p>
      </dgm:t>
    </dgm:pt>
    <dgm:pt modelId="{23FDFBAE-CF18-4B5C-8872-DF298762769F}">
      <dgm:prSet/>
      <dgm:spPr/>
      <dgm:t>
        <a:bodyPr/>
        <a:lstStyle/>
        <a:p>
          <a:r>
            <a:rPr lang="en-GB" b="1" i="0" dirty="0"/>
            <a:t>Key components</a:t>
          </a:r>
          <a:endParaRPr lang="en-US" dirty="0"/>
        </a:p>
      </dgm:t>
    </dgm:pt>
    <dgm:pt modelId="{35D27EB3-826F-4D41-8784-FFC7348E2BEF}" type="parTrans" cxnId="{5BD438BF-6082-4FA1-8398-7B504FC061F1}">
      <dgm:prSet/>
      <dgm:spPr/>
      <dgm:t>
        <a:bodyPr/>
        <a:lstStyle/>
        <a:p>
          <a:endParaRPr lang="en-US"/>
        </a:p>
      </dgm:t>
    </dgm:pt>
    <dgm:pt modelId="{DC842D0D-A9FE-4B28-9816-3BCB4308156A}" type="sibTrans" cxnId="{5BD438BF-6082-4FA1-8398-7B504FC061F1}">
      <dgm:prSet/>
      <dgm:spPr/>
      <dgm:t>
        <a:bodyPr/>
        <a:lstStyle/>
        <a:p>
          <a:endParaRPr lang="en-US"/>
        </a:p>
      </dgm:t>
    </dgm:pt>
    <dgm:pt modelId="{5A748DD1-2D27-4047-BA3D-BFD0C3F01E93}">
      <dgm:prSet/>
      <dgm:spPr/>
      <dgm:t>
        <a:bodyPr/>
        <a:lstStyle/>
        <a:p>
          <a:r>
            <a:rPr lang="en-GB" b="0" i="0" dirty="0"/>
            <a:t>Referrals to local, non-clinical support and services</a:t>
          </a:r>
          <a:endParaRPr lang="en-US" dirty="0"/>
        </a:p>
      </dgm:t>
    </dgm:pt>
    <dgm:pt modelId="{F889453C-AFF1-481D-811E-A78401429F4B}" type="parTrans" cxnId="{9D04510F-47C4-4431-A00A-A2EF5BAF921F}">
      <dgm:prSet/>
      <dgm:spPr/>
      <dgm:t>
        <a:bodyPr/>
        <a:lstStyle/>
        <a:p>
          <a:endParaRPr lang="en-US"/>
        </a:p>
      </dgm:t>
    </dgm:pt>
    <dgm:pt modelId="{86E1C5FA-AB8F-4616-883B-D8CB3DD5C4A0}" type="sibTrans" cxnId="{9D04510F-47C4-4431-A00A-A2EF5BAF921F}">
      <dgm:prSet/>
      <dgm:spPr/>
      <dgm:t>
        <a:bodyPr/>
        <a:lstStyle/>
        <a:p>
          <a:endParaRPr lang="en-US"/>
        </a:p>
      </dgm:t>
    </dgm:pt>
    <dgm:pt modelId="{A42E37EE-FB7A-4D0E-942F-23E9A020CFF5}">
      <dgm:prSet/>
      <dgm:spPr/>
      <dgm:t>
        <a:bodyPr/>
        <a:lstStyle/>
        <a:p>
          <a:r>
            <a:rPr lang="en-GB" b="0" i="0" dirty="0"/>
            <a:t>Addresses social determinants of health (e.g., poor housing, financial pressures, social exclusion)</a:t>
          </a:r>
          <a:endParaRPr lang="en-US" dirty="0"/>
        </a:p>
      </dgm:t>
    </dgm:pt>
    <dgm:pt modelId="{76FDEA47-6C96-47A1-A814-41092074B9A2}" type="parTrans" cxnId="{F95B3794-417B-4B19-8FD1-6089164DE7FC}">
      <dgm:prSet/>
      <dgm:spPr/>
      <dgm:t>
        <a:bodyPr/>
        <a:lstStyle/>
        <a:p>
          <a:endParaRPr lang="en-US"/>
        </a:p>
      </dgm:t>
    </dgm:pt>
    <dgm:pt modelId="{E6F6B47E-BAFB-4FB9-84A5-F7BF81B35123}" type="sibTrans" cxnId="{F95B3794-417B-4B19-8FD1-6089164DE7FC}">
      <dgm:prSet/>
      <dgm:spPr/>
      <dgm:t>
        <a:bodyPr/>
        <a:lstStyle/>
        <a:p>
          <a:endParaRPr lang="en-US"/>
        </a:p>
      </dgm:t>
    </dgm:pt>
    <dgm:pt modelId="{8BDDD0DD-093D-4979-BCE4-85E625EE8551}">
      <dgm:prSet/>
      <dgm:spPr/>
      <dgm:t>
        <a:bodyPr/>
        <a:lstStyle/>
        <a:p>
          <a:r>
            <a:rPr lang="en-GB" b="1" i="0"/>
            <a:t>Examples: </a:t>
          </a:r>
          <a:r>
            <a:rPr lang="en-GB" b="0" i="0"/>
            <a:t>Befriending groups, debt management services, nature-based activities </a:t>
          </a:r>
          <a:endParaRPr lang="en-US"/>
        </a:p>
      </dgm:t>
    </dgm:pt>
    <dgm:pt modelId="{BD0E9AF2-3138-48C2-94C1-A55253C2ACED}" type="parTrans" cxnId="{1823DB26-F9F1-49CA-9D8B-2D3050FC7DC8}">
      <dgm:prSet/>
      <dgm:spPr/>
      <dgm:t>
        <a:bodyPr/>
        <a:lstStyle/>
        <a:p>
          <a:endParaRPr lang="en-US"/>
        </a:p>
      </dgm:t>
    </dgm:pt>
    <dgm:pt modelId="{6D176E21-EB3F-4421-B221-4B250017B079}" type="sibTrans" cxnId="{1823DB26-F9F1-49CA-9D8B-2D3050FC7DC8}">
      <dgm:prSet/>
      <dgm:spPr/>
      <dgm:t>
        <a:bodyPr/>
        <a:lstStyle/>
        <a:p>
          <a:endParaRPr lang="en-US"/>
        </a:p>
      </dgm:t>
    </dgm:pt>
    <dgm:pt modelId="{34007ADE-AA53-4BF7-895C-D76962D62E30}">
      <dgm:prSet/>
      <dgm:spPr/>
      <dgm:t>
        <a:bodyPr/>
        <a:lstStyle/>
        <a:p>
          <a:r>
            <a:rPr lang="en-GB" b="0" i="0" dirty="0"/>
            <a:t>NHS Long Term Plan commitment: 900,000 referrals by 2023/24</a:t>
          </a:r>
          <a:endParaRPr lang="en-US" dirty="0"/>
        </a:p>
      </dgm:t>
    </dgm:pt>
    <dgm:pt modelId="{41DB842A-9930-4726-A628-E92775AACAAC}" type="parTrans" cxnId="{68A420F4-9AFE-4971-B311-B532F823E400}">
      <dgm:prSet/>
      <dgm:spPr/>
      <dgm:t>
        <a:bodyPr/>
        <a:lstStyle/>
        <a:p>
          <a:endParaRPr lang="en-US"/>
        </a:p>
      </dgm:t>
    </dgm:pt>
    <dgm:pt modelId="{704C9208-AA3D-49D1-926B-6AA7E5BF0EA2}" type="sibTrans" cxnId="{68A420F4-9AFE-4971-B311-B532F823E400}">
      <dgm:prSet/>
      <dgm:spPr/>
      <dgm:t>
        <a:bodyPr/>
        <a:lstStyle/>
        <a:p>
          <a:endParaRPr lang="en-US"/>
        </a:p>
      </dgm:t>
    </dgm:pt>
    <dgm:pt modelId="{E9F832F2-A59C-4097-8F75-39A1F7544580}">
      <dgm:prSet/>
      <dgm:spPr/>
      <dgm:t>
        <a:bodyPr/>
        <a:lstStyle/>
        <a:p>
          <a:r>
            <a:rPr lang="en-GB" b="0" i="0" dirty="0"/>
            <a:t>Grown significantly across England since 2019</a:t>
          </a:r>
        </a:p>
      </dgm:t>
    </dgm:pt>
    <dgm:pt modelId="{53A4BD24-0E39-4E0C-8E0D-CF00BF3A318B}" type="parTrans" cxnId="{37686282-9A8E-47A6-8B1B-8CF63DBD694D}">
      <dgm:prSet/>
      <dgm:spPr/>
      <dgm:t>
        <a:bodyPr/>
        <a:lstStyle/>
        <a:p>
          <a:endParaRPr lang="en-US"/>
        </a:p>
      </dgm:t>
    </dgm:pt>
    <dgm:pt modelId="{11C0FB32-56D2-45EF-8999-56F5445B4307}" type="sibTrans" cxnId="{37686282-9A8E-47A6-8B1B-8CF63DBD694D}">
      <dgm:prSet/>
      <dgm:spPr/>
      <dgm:t>
        <a:bodyPr/>
        <a:lstStyle/>
        <a:p>
          <a:endParaRPr lang="en-US"/>
        </a:p>
      </dgm:t>
    </dgm:pt>
    <dgm:pt modelId="{5E4F4E86-9F7D-4733-9A2D-155826F834BD}">
      <dgm:prSet/>
      <dgm:spPr/>
      <dgm:t>
        <a:bodyPr/>
        <a:lstStyle/>
        <a:p>
          <a:r>
            <a:rPr lang="en-GB" b="0" i="0" dirty="0"/>
            <a:t>March 2024: approximately 3,600 SPLWs and over 2.6 m. referrals</a:t>
          </a:r>
          <a:endParaRPr lang="en-US" dirty="0"/>
        </a:p>
      </dgm:t>
    </dgm:pt>
    <dgm:pt modelId="{DE1180F4-DA76-48C2-9E43-E6CB4B374321}" type="parTrans" cxnId="{61A8D8F3-591B-4126-ABC7-5357D09F9D11}">
      <dgm:prSet/>
      <dgm:spPr/>
      <dgm:t>
        <a:bodyPr/>
        <a:lstStyle/>
        <a:p>
          <a:endParaRPr lang="en-US"/>
        </a:p>
      </dgm:t>
    </dgm:pt>
    <dgm:pt modelId="{5BA99610-E150-4400-9EB3-D7F5189B176F}" type="sibTrans" cxnId="{61A8D8F3-591B-4126-ABC7-5357D09F9D11}">
      <dgm:prSet/>
      <dgm:spPr/>
      <dgm:t>
        <a:bodyPr/>
        <a:lstStyle/>
        <a:p>
          <a:endParaRPr lang="en-US"/>
        </a:p>
      </dgm:t>
    </dgm:pt>
    <dgm:pt modelId="{8EED36C3-B101-4362-898A-1CA5C4A9C953}">
      <dgm:prSet/>
      <dgm:spPr/>
      <dgm:t>
        <a:bodyPr/>
        <a:lstStyle/>
        <a:p>
          <a:r>
            <a:rPr lang="en-GB" b="0" i="0" dirty="0"/>
            <a:t>Facilitated by Link Workers</a:t>
          </a:r>
          <a:endParaRPr lang="en-US" dirty="0"/>
        </a:p>
      </dgm:t>
    </dgm:pt>
    <dgm:pt modelId="{66307814-337B-4FD2-B8B6-C27732DB0BCD}" type="parTrans" cxnId="{465237F8-3F5F-4AA7-BCB3-127C73CEBCD6}">
      <dgm:prSet/>
      <dgm:spPr/>
      <dgm:t>
        <a:bodyPr/>
        <a:lstStyle/>
        <a:p>
          <a:endParaRPr lang="en-GB"/>
        </a:p>
      </dgm:t>
    </dgm:pt>
    <dgm:pt modelId="{15743DCF-63A7-4F25-B877-E8864894738B}" type="sibTrans" cxnId="{465237F8-3F5F-4AA7-BCB3-127C73CEBCD6}">
      <dgm:prSet/>
      <dgm:spPr/>
      <dgm:t>
        <a:bodyPr/>
        <a:lstStyle/>
        <a:p>
          <a:endParaRPr lang="en-GB"/>
        </a:p>
      </dgm:t>
    </dgm:pt>
    <dgm:pt modelId="{E71B1CB7-D09A-4F9A-9072-3A58A9E28B46}" type="pres">
      <dgm:prSet presAssocID="{88BF8D9A-8F0E-47CA-8D08-7C07214759A6}" presName="Name0" presStyleCnt="0">
        <dgm:presLayoutVars>
          <dgm:dir/>
          <dgm:resizeHandles val="exact"/>
        </dgm:presLayoutVars>
      </dgm:prSet>
      <dgm:spPr/>
    </dgm:pt>
    <dgm:pt modelId="{6374A44F-9CEF-4759-81AB-EAC28C80A206}" type="pres">
      <dgm:prSet presAssocID="{FD64E732-8806-4D87-A4F5-8FEDFEA5E44A}" presName="node" presStyleLbl="node1" presStyleIdx="0" presStyleCnt="6">
        <dgm:presLayoutVars>
          <dgm:bulletEnabled val="1"/>
        </dgm:presLayoutVars>
      </dgm:prSet>
      <dgm:spPr/>
    </dgm:pt>
    <dgm:pt modelId="{79B1F47A-39B3-4514-B756-2CC22AB878A1}" type="pres">
      <dgm:prSet presAssocID="{B2BE3136-3769-4415-85E8-39AB32A3930C}" presName="sibTrans" presStyleLbl="sibTrans1D1" presStyleIdx="0" presStyleCnt="5"/>
      <dgm:spPr/>
    </dgm:pt>
    <dgm:pt modelId="{E692A924-2D3A-4E84-8896-F36820A1F74E}" type="pres">
      <dgm:prSet presAssocID="{B2BE3136-3769-4415-85E8-39AB32A3930C}" presName="connectorText" presStyleLbl="sibTrans1D1" presStyleIdx="0" presStyleCnt="5"/>
      <dgm:spPr/>
    </dgm:pt>
    <dgm:pt modelId="{205CDC11-20C4-4806-8DC3-15BBF6E5E95D}" type="pres">
      <dgm:prSet presAssocID="{23FDFBAE-CF18-4B5C-8872-DF298762769F}" presName="node" presStyleLbl="node1" presStyleIdx="1" presStyleCnt="6">
        <dgm:presLayoutVars>
          <dgm:bulletEnabled val="1"/>
        </dgm:presLayoutVars>
      </dgm:prSet>
      <dgm:spPr/>
    </dgm:pt>
    <dgm:pt modelId="{DE37F07F-9723-425C-AA34-0ACB4839C8BC}" type="pres">
      <dgm:prSet presAssocID="{DC842D0D-A9FE-4B28-9816-3BCB4308156A}" presName="sibTrans" presStyleLbl="sibTrans1D1" presStyleIdx="1" presStyleCnt="5"/>
      <dgm:spPr/>
    </dgm:pt>
    <dgm:pt modelId="{F6DD8965-45F5-483F-A9FD-D284EADC151A}" type="pres">
      <dgm:prSet presAssocID="{DC842D0D-A9FE-4B28-9816-3BCB4308156A}" presName="connectorText" presStyleLbl="sibTrans1D1" presStyleIdx="1" presStyleCnt="5"/>
      <dgm:spPr/>
    </dgm:pt>
    <dgm:pt modelId="{388F09F2-2C04-48BE-936B-E7B7C9573D3C}" type="pres">
      <dgm:prSet presAssocID="{8BDDD0DD-093D-4979-BCE4-85E625EE8551}" presName="node" presStyleLbl="node1" presStyleIdx="2" presStyleCnt="6">
        <dgm:presLayoutVars>
          <dgm:bulletEnabled val="1"/>
        </dgm:presLayoutVars>
      </dgm:prSet>
      <dgm:spPr/>
    </dgm:pt>
    <dgm:pt modelId="{04C5AA12-A360-4461-AC1D-155F48FAA22A}" type="pres">
      <dgm:prSet presAssocID="{6D176E21-EB3F-4421-B221-4B250017B079}" presName="sibTrans" presStyleLbl="sibTrans1D1" presStyleIdx="2" presStyleCnt="5"/>
      <dgm:spPr/>
    </dgm:pt>
    <dgm:pt modelId="{DAE4B176-A731-46F4-8CF6-BA0AE1518B15}" type="pres">
      <dgm:prSet presAssocID="{6D176E21-EB3F-4421-B221-4B250017B079}" presName="connectorText" presStyleLbl="sibTrans1D1" presStyleIdx="2" presStyleCnt="5"/>
      <dgm:spPr/>
    </dgm:pt>
    <dgm:pt modelId="{A94562AB-32F2-4CB6-99EA-153313E6BF9F}" type="pres">
      <dgm:prSet presAssocID="{34007ADE-AA53-4BF7-895C-D76962D62E30}" presName="node" presStyleLbl="node1" presStyleIdx="3" presStyleCnt="6">
        <dgm:presLayoutVars>
          <dgm:bulletEnabled val="1"/>
        </dgm:presLayoutVars>
      </dgm:prSet>
      <dgm:spPr/>
    </dgm:pt>
    <dgm:pt modelId="{695B5FA7-A88B-470D-B1A3-365212FA8C87}" type="pres">
      <dgm:prSet presAssocID="{704C9208-AA3D-49D1-926B-6AA7E5BF0EA2}" presName="sibTrans" presStyleLbl="sibTrans1D1" presStyleIdx="3" presStyleCnt="5"/>
      <dgm:spPr/>
    </dgm:pt>
    <dgm:pt modelId="{CA003A2B-46DB-4A69-AAB1-915FFA6C72F3}" type="pres">
      <dgm:prSet presAssocID="{704C9208-AA3D-49D1-926B-6AA7E5BF0EA2}" presName="connectorText" presStyleLbl="sibTrans1D1" presStyleIdx="3" presStyleCnt="5"/>
      <dgm:spPr/>
    </dgm:pt>
    <dgm:pt modelId="{A60D5BC3-1688-414F-AAAA-DD42940FCDEB}" type="pres">
      <dgm:prSet presAssocID="{E9F832F2-A59C-4097-8F75-39A1F7544580}" presName="node" presStyleLbl="node1" presStyleIdx="4" presStyleCnt="6">
        <dgm:presLayoutVars>
          <dgm:bulletEnabled val="1"/>
        </dgm:presLayoutVars>
      </dgm:prSet>
      <dgm:spPr/>
    </dgm:pt>
    <dgm:pt modelId="{2174C880-26E2-41F1-99D1-B9B6A4F11BEE}" type="pres">
      <dgm:prSet presAssocID="{11C0FB32-56D2-45EF-8999-56F5445B4307}" presName="sibTrans" presStyleLbl="sibTrans1D1" presStyleIdx="4" presStyleCnt="5"/>
      <dgm:spPr/>
    </dgm:pt>
    <dgm:pt modelId="{7F258314-60DA-48F6-9843-B34F5DBFCDA3}" type="pres">
      <dgm:prSet presAssocID="{11C0FB32-56D2-45EF-8999-56F5445B4307}" presName="connectorText" presStyleLbl="sibTrans1D1" presStyleIdx="4" presStyleCnt="5"/>
      <dgm:spPr/>
    </dgm:pt>
    <dgm:pt modelId="{425E4B02-BF99-446B-BD04-D9B61A2DF735}" type="pres">
      <dgm:prSet presAssocID="{5E4F4E86-9F7D-4733-9A2D-155826F834BD}" presName="node" presStyleLbl="node1" presStyleIdx="5" presStyleCnt="6">
        <dgm:presLayoutVars>
          <dgm:bulletEnabled val="1"/>
        </dgm:presLayoutVars>
      </dgm:prSet>
      <dgm:spPr/>
    </dgm:pt>
  </dgm:ptLst>
  <dgm:cxnLst>
    <dgm:cxn modelId="{80240508-CE41-4C31-9A3A-2A2E53E6D5D7}" type="presOf" srcId="{8EED36C3-B101-4362-898A-1CA5C4A9C953}" destId="{205CDC11-20C4-4806-8DC3-15BBF6E5E95D}" srcOrd="0" destOrd="2" presId="urn:microsoft.com/office/officeart/2016/7/layout/RepeatingBendingProcessNew"/>
    <dgm:cxn modelId="{9D04510F-47C4-4431-A00A-A2EF5BAF921F}" srcId="{23FDFBAE-CF18-4B5C-8872-DF298762769F}" destId="{5A748DD1-2D27-4047-BA3D-BFD0C3F01E93}" srcOrd="0" destOrd="0" parTransId="{F889453C-AFF1-481D-811E-A78401429F4B}" sibTransId="{86E1C5FA-AB8F-4616-883B-D8CB3DD5C4A0}"/>
    <dgm:cxn modelId="{22895F19-9387-40AB-B4A7-C330154067F8}" type="presOf" srcId="{FD64E732-8806-4D87-A4F5-8FEDFEA5E44A}" destId="{6374A44F-9CEF-4759-81AB-EAC28C80A206}" srcOrd="0" destOrd="0" presId="urn:microsoft.com/office/officeart/2016/7/layout/RepeatingBendingProcessNew"/>
    <dgm:cxn modelId="{6EBDD41A-ACF4-42D8-A16E-2DA517E2FEDC}" type="presOf" srcId="{11C0FB32-56D2-45EF-8999-56F5445B4307}" destId="{7F258314-60DA-48F6-9843-B34F5DBFCDA3}" srcOrd="1" destOrd="0" presId="urn:microsoft.com/office/officeart/2016/7/layout/RepeatingBendingProcessNew"/>
    <dgm:cxn modelId="{312F6D23-5825-48C5-9656-07F220BD83E8}" type="presOf" srcId="{11C0FB32-56D2-45EF-8999-56F5445B4307}" destId="{2174C880-26E2-41F1-99D1-B9B6A4F11BEE}" srcOrd="0" destOrd="0" presId="urn:microsoft.com/office/officeart/2016/7/layout/RepeatingBendingProcessNew"/>
    <dgm:cxn modelId="{1823DB26-F9F1-49CA-9D8B-2D3050FC7DC8}" srcId="{88BF8D9A-8F0E-47CA-8D08-7C07214759A6}" destId="{8BDDD0DD-093D-4979-BCE4-85E625EE8551}" srcOrd="2" destOrd="0" parTransId="{BD0E9AF2-3138-48C2-94C1-A55253C2ACED}" sibTransId="{6D176E21-EB3F-4421-B221-4B250017B079}"/>
    <dgm:cxn modelId="{3CA09530-7EF9-4202-AE99-A3F8686B6A0B}" type="presOf" srcId="{88BF8D9A-8F0E-47CA-8D08-7C07214759A6}" destId="{E71B1CB7-D09A-4F9A-9072-3A58A9E28B46}" srcOrd="0" destOrd="0" presId="urn:microsoft.com/office/officeart/2016/7/layout/RepeatingBendingProcessNew"/>
    <dgm:cxn modelId="{82C1553C-91CE-4DB0-96AF-F954AA93EF84}" type="presOf" srcId="{B2BE3136-3769-4415-85E8-39AB32A3930C}" destId="{79B1F47A-39B3-4514-B756-2CC22AB878A1}" srcOrd="0" destOrd="0" presId="urn:microsoft.com/office/officeart/2016/7/layout/RepeatingBendingProcessNew"/>
    <dgm:cxn modelId="{4BB89362-4415-4604-A421-AFF2D9D451BD}" type="presOf" srcId="{6D176E21-EB3F-4421-B221-4B250017B079}" destId="{04C5AA12-A360-4461-AC1D-155F48FAA22A}" srcOrd="0" destOrd="0" presId="urn:microsoft.com/office/officeart/2016/7/layout/RepeatingBendingProcessNew"/>
    <dgm:cxn modelId="{8B82AA66-AC5E-43C0-9BD9-A9DA2555F00A}" type="presOf" srcId="{23FDFBAE-CF18-4B5C-8872-DF298762769F}" destId="{205CDC11-20C4-4806-8DC3-15BBF6E5E95D}" srcOrd="0" destOrd="0" presId="urn:microsoft.com/office/officeart/2016/7/layout/RepeatingBendingProcessNew"/>
    <dgm:cxn modelId="{97209E76-79E0-4A4B-94D1-A71B79234FCB}" type="presOf" srcId="{DC842D0D-A9FE-4B28-9816-3BCB4308156A}" destId="{DE37F07F-9723-425C-AA34-0ACB4839C8BC}" srcOrd="0" destOrd="0" presId="urn:microsoft.com/office/officeart/2016/7/layout/RepeatingBendingProcessNew"/>
    <dgm:cxn modelId="{6FC1C076-B6F1-41AD-8E03-CD1D33C9893F}" type="presOf" srcId="{34007ADE-AA53-4BF7-895C-D76962D62E30}" destId="{A94562AB-32F2-4CB6-99EA-153313E6BF9F}" srcOrd="0" destOrd="0" presId="urn:microsoft.com/office/officeart/2016/7/layout/RepeatingBendingProcessNew"/>
    <dgm:cxn modelId="{F393775A-35A5-47CC-B3D0-A96B7C67C9F2}" type="presOf" srcId="{E9F832F2-A59C-4097-8F75-39A1F7544580}" destId="{A60D5BC3-1688-414F-AAAA-DD42940FCDEB}" srcOrd="0" destOrd="0" presId="urn:microsoft.com/office/officeart/2016/7/layout/RepeatingBendingProcessNew"/>
    <dgm:cxn modelId="{68DCEB7A-B94F-4C25-979B-ECC55EF95F54}" type="presOf" srcId="{DC842D0D-A9FE-4B28-9816-3BCB4308156A}" destId="{F6DD8965-45F5-483F-A9FD-D284EADC151A}" srcOrd="1" destOrd="0" presId="urn:microsoft.com/office/officeart/2016/7/layout/RepeatingBendingProcessNew"/>
    <dgm:cxn modelId="{37686282-9A8E-47A6-8B1B-8CF63DBD694D}" srcId="{88BF8D9A-8F0E-47CA-8D08-7C07214759A6}" destId="{E9F832F2-A59C-4097-8F75-39A1F7544580}" srcOrd="4" destOrd="0" parTransId="{53A4BD24-0E39-4E0C-8E0D-CF00BF3A318B}" sibTransId="{11C0FB32-56D2-45EF-8999-56F5445B4307}"/>
    <dgm:cxn modelId="{0D3CB688-2BD3-4EA1-B325-EF639EDFCF17}" type="presOf" srcId="{704C9208-AA3D-49D1-926B-6AA7E5BF0EA2}" destId="{695B5FA7-A88B-470D-B1A3-365212FA8C87}" srcOrd="0" destOrd="0" presId="urn:microsoft.com/office/officeart/2016/7/layout/RepeatingBendingProcessNew"/>
    <dgm:cxn modelId="{F95B3794-417B-4B19-8FD1-6089164DE7FC}" srcId="{23FDFBAE-CF18-4B5C-8872-DF298762769F}" destId="{A42E37EE-FB7A-4D0E-942F-23E9A020CFF5}" srcOrd="2" destOrd="0" parTransId="{76FDEA47-6C96-47A1-A814-41092074B9A2}" sibTransId="{E6F6B47E-BAFB-4FB9-84A5-F7BF81B35123}"/>
    <dgm:cxn modelId="{EA764997-E0EF-4785-AFBE-EFB97D48F074}" type="presOf" srcId="{5A748DD1-2D27-4047-BA3D-BFD0C3F01E93}" destId="{205CDC11-20C4-4806-8DC3-15BBF6E5E95D}" srcOrd="0" destOrd="1" presId="urn:microsoft.com/office/officeart/2016/7/layout/RepeatingBendingProcessNew"/>
    <dgm:cxn modelId="{AED3629B-27E3-43FF-843C-4EC0AC2B56E8}" type="presOf" srcId="{5E4F4E86-9F7D-4733-9A2D-155826F834BD}" destId="{425E4B02-BF99-446B-BD04-D9B61A2DF735}" srcOrd="0" destOrd="0" presId="urn:microsoft.com/office/officeart/2016/7/layout/RepeatingBendingProcessNew"/>
    <dgm:cxn modelId="{4FBDEFA4-EA98-47AD-AE5B-9BAFE0F511BE}" type="presOf" srcId="{6D176E21-EB3F-4421-B221-4B250017B079}" destId="{DAE4B176-A731-46F4-8CF6-BA0AE1518B15}" srcOrd="1" destOrd="0" presId="urn:microsoft.com/office/officeart/2016/7/layout/RepeatingBendingProcessNew"/>
    <dgm:cxn modelId="{4AD01FB8-80B1-4E7F-A71F-FF2D33F1A538}" type="presOf" srcId="{A42E37EE-FB7A-4D0E-942F-23E9A020CFF5}" destId="{205CDC11-20C4-4806-8DC3-15BBF6E5E95D}" srcOrd="0" destOrd="3" presId="urn:microsoft.com/office/officeart/2016/7/layout/RepeatingBendingProcessNew"/>
    <dgm:cxn modelId="{5BD438BF-6082-4FA1-8398-7B504FC061F1}" srcId="{88BF8D9A-8F0E-47CA-8D08-7C07214759A6}" destId="{23FDFBAE-CF18-4B5C-8872-DF298762769F}" srcOrd="1" destOrd="0" parTransId="{35D27EB3-826F-4D41-8784-FFC7348E2BEF}" sibTransId="{DC842D0D-A9FE-4B28-9816-3BCB4308156A}"/>
    <dgm:cxn modelId="{A59DEFE2-73DF-4D1B-B3C8-D32A32717CCF}" srcId="{88BF8D9A-8F0E-47CA-8D08-7C07214759A6}" destId="{FD64E732-8806-4D87-A4F5-8FEDFEA5E44A}" srcOrd="0" destOrd="0" parTransId="{D400038A-D565-4E65-9B4B-02DD7CC19F8C}" sibTransId="{B2BE3136-3769-4415-85E8-39AB32A3930C}"/>
    <dgm:cxn modelId="{BE3885EF-EF97-4865-A86A-0CE9815244A1}" type="presOf" srcId="{8BDDD0DD-093D-4979-BCE4-85E625EE8551}" destId="{388F09F2-2C04-48BE-936B-E7B7C9573D3C}" srcOrd="0" destOrd="0" presId="urn:microsoft.com/office/officeart/2016/7/layout/RepeatingBendingProcessNew"/>
    <dgm:cxn modelId="{61A8D8F3-591B-4126-ABC7-5357D09F9D11}" srcId="{88BF8D9A-8F0E-47CA-8D08-7C07214759A6}" destId="{5E4F4E86-9F7D-4733-9A2D-155826F834BD}" srcOrd="5" destOrd="0" parTransId="{DE1180F4-DA76-48C2-9E43-E6CB4B374321}" sibTransId="{5BA99610-E150-4400-9EB3-D7F5189B176F}"/>
    <dgm:cxn modelId="{68A420F4-9AFE-4971-B311-B532F823E400}" srcId="{88BF8D9A-8F0E-47CA-8D08-7C07214759A6}" destId="{34007ADE-AA53-4BF7-895C-D76962D62E30}" srcOrd="3" destOrd="0" parTransId="{41DB842A-9930-4726-A628-E92775AACAAC}" sibTransId="{704C9208-AA3D-49D1-926B-6AA7E5BF0EA2}"/>
    <dgm:cxn modelId="{465237F8-3F5F-4AA7-BCB3-127C73CEBCD6}" srcId="{23FDFBAE-CF18-4B5C-8872-DF298762769F}" destId="{8EED36C3-B101-4362-898A-1CA5C4A9C953}" srcOrd="1" destOrd="0" parTransId="{66307814-337B-4FD2-B8B6-C27732DB0BCD}" sibTransId="{15743DCF-63A7-4F25-B877-E8864894738B}"/>
    <dgm:cxn modelId="{84B799FA-0AE0-4F7F-A753-7FA2CD057A3B}" type="presOf" srcId="{B2BE3136-3769-4415-85E8-39AB32A3930C}" destId="{E692A924-2D3A-4E84-8896-F36820A1F74E}" srcOrd="1" destOrd="0" presId="urn:microsoft.com/office/officeart/2016/7/layout/RepeatingBendingProcessNew"/>
    <dgm:cxn modelId="{1B19B2FE-74DB-4080-8AFD-B12DA3B33A8B}" type="presOf" srcId="{704C9208-AA3D-49D1-926B-6AA7E5BF0EA2}" destId="{CA003A2B-46DB-4A69-AAB1-915FFA6C72F3}" srcOrd="1" destOrd="0" presId="urn:microsoft.com/office/officeart/2016/7/layout/RepeatingBendingProcessNew"/>
    <dgm:cxn modelId="{6D18753F-7D09-408E-9F02-66115C289280}" type="presParOf" srcId="{E71B1CB7-D09A-4F9A-9072-3A58A9E28B46}" destId="{6374A44F-9CEF-4759-81AB-EAC28C80A206}" srcOrd="0" destOrd="0" presId="urn:microsoft.com/office/officeart/2016/7/layout/RepeatingBendingProcessNew"/>
    <dgm:cxn modelId="{B1021562-77D9-4012-BE00-E5F1CB85A65D}" type="presParOf" srcId="{E71B1CB7-D09A-4F9A-9072-3A58A9E28B46}" destId="{79B1F47A-39B3-4514-B756-2CC22AB878A1}" srcOrd="1" destOrd="0" presId="urn:microsoft.com/office/officeart/2016/7/layout/RepeatingBendingProcessNew"/>
    <dgm:cxn modelId="{321ED02C-C61E-4F6A-90A1-3E39678D1CD2}" type="presParOf" srcId="{79B1F47A-39B3-4514-B756-2CC22AB878A1}" destId="{E692A924-2D3A-4E84-8896-F36820A1F74E}" srcOrd="0" destOrd="0" presId="urn:microsoft.com/office/officeart/2016/7/layout/RepeatingBendingProcessNew"/>
    <dgm:cxn modelId="{A019C45C-7044-482F-B428-0E461BB5D5CA}" type="presParOf" srcId="{E71B1CB7-D09A-4F9A-9072-3A58A9E28B46}" destId="{205CDC11-20C4-4806-8DC3-15BBF6E5E95D}" srcOrd="2" destOrd="0" presId="urn:microsoft.com/office/officeart/2016/7/layout/RepeatingBendingProcessNew"/>
    <dgm:cxn modelId="{ACF80374-0AF6-41B1-94DF-D507BB0E4470}" type="presParOf" srcId="{E71B1CB7-D09A-4F9A-9072-3A58A9E28B46}" destId="{DE37F07F-9723-425C-AA34-0ACB4839C8BC}" srcOrd="3" destOrd="0" presId="urn:microsoft.com/office/officeart/2016/7/layout/RepeatingBendingProcessNew"/>
    <dgm:cxn modelId="{81AA4736-02BC-4DB7-A19A-ACC8C3E687A0}" type="presParOf" srcId="{DE37F07F-9723-425C-AA34-0ACB4839C8BC}" destId="{F6DD8965-45F5-483F-A9FD-D284EADC151A}" srcOrd="0" destOrd="0" presId="urn:microsoft.com/office/officeart/2016/7/layout/RepeatingBendingProcessNew"/>
    <dgm:cxn modelId="{685BF606-6F4D-4931-AB76-32A903244499}" type="presParOf" srcId="{E71B1CB7-D09A-4F9A-9072-3A58A9E28B46}" destId="{388F09F2-2C04-48BE-936B-E7B7C9573D3C}" srcOrd="4" destOrd="0" presId="urn:microsoft.com/office/officeart/2016/7/layout/RepeatingBendingProcessNew"/>
    <dgm:cxn modelId="{2776982C-504B-4AF7-935D-8DEEB044E0D3}" type="presParOf" srcId="{E71B1CB7-D09A-4F9A-9072-3A58A9E28B46}" destId="{04C5AA12-A360-4461-AC1D-155F48FAA22A}" srcOrd="5" destOrd="0" presId="urn:microsoft.com/office/officeart/2016/7/layout/RepeatingBendingProcessNew"/>
    <dgm:cxn modelId="{BCC5C4B6-ED40-4101-8A98-0F9506DEA711}" type="presParOf" srcId="{04C5AA12-A360-4461-AC1D-155F48FAA22A}" destId="{DAE4B176-A731-46F4-8CF6-BA0AE1518B15}" srcOrd="0" destOrd="0" presId="urn:microsoft.com/office/officeart/2016/7/layout/RepeatingBendingProcessNew"/>
    <dgm:cxn modelId="{F6B2E9EA-6644-4940-A75D-0C41E225DAC6}" type="presParOf" srcId="{E71B1CB7-D09A-4F9A-9072-3A58A9E28B46}" destId="{A94562AB-32F2-4CB6-99EA-153313E6BF9F}" srcOrd="6" destOrd="0" presId="urn:microsoft.com/office/officeart/2016/7/layout/RepeatingBendingProcessNew"/>
    <dgm:cxn modelId="{E212CC7A-470C-4CD4-AF9D-FE9CBDD7A71A}" type="presParOf" srcId="{E71B1CB7-D09A-4F9A-9072-3A58A9E28B46}" destId="{695B5FA7-A88B-470D-B1A3-365212FA8C87}" srcOrd="7" destOrd="0" presId="urn:microsoft.com/office/officeart/2016/7/layout/RepeatingBendingProcessNew"/>
    <dgm:cxn modelId="{EA450035-A21C-48F0-A582-1BABFDB727B7}" type="presParOf" srcId="{695B5FA7-A88B-470D-B1A3-365212FA8C87}" destId="{CA003A2B-46DB-4A69-AAB1-915FFA6C72F3}" srcOrd="0" destOrd="0" presId="urn:microsoft.com/office/officeart/2016/7/layout/RepeatingBendingProcessNew"/>
    <dgm:cxn modelId="{DD29F2AA-D413-4113-91AA-BD5FAF64A0BD}" type="presParOf" srcId="{E71B1CB7-D09A-4F9A-9072-3A58A9E28B46}" destId="{A60D5BC3-1688-414F-AAAA-DD42940FCDEB}" srcOrd="8" destOrd="0" presId="urn:microsoft.com/office/officeart/2016/7/layout/RepeatingBendingProcessNew"/>
    <dgm:cxn modelId="{7D461D0C-3A59-4542-B28C-92F07BA158A3}" type="presParOf" srcId="{E71B1CB7-D09A-4F9A-9072-3A58A9E28B46}" destId="{2174C880-26E2-41F1-99D1-B9B6A4F11BEE}" srcOrd="9" destOrd="0" presId="urn:microsoft.com/office/officeart/2016/7/layout/RepeatingBendingProcessNew"/>
    <dgm:cxn modelId="{06D4CFA3-A91E-424C-AD99-2BA51A58558C}" type="presParOf" srcId="{2174C880-26E2-41F1-99D1-B9B6A4F11BEE}" destId="{7F258314-60DA-48F6-9843-B34F5DBFCDA3}" srcOrd="0" destOrd="0" presId="urn:microsoft.com/office/officeart/2016/7/layout/RepeatingBendingProcessNew"/>
    <dgm:cxn modelId="{14AB51AF-8B71-48E8-B5EC-9586927AE2F1}" type="presParOf" srcId="{E71B1CB7-D09A-4F9A-9072-3A58A9E28B46}" destId="{425E4B02-BF99-446B-BD04-D9B61A2DF73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E0247-7DF3-4052-9C96-4516CEB9F3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86DB4-396E-444D-BD55-34EEA707859A}">
      <dgm:prSet custT="1"/>
      <dgm:spPr/>
      <dgm:t>
        <a:bodyPr/>
        <a:lstStyle/>
        <a:p>
          <a:r>
            <a:rPr lang="en-GB" sz="2400" b="1" dirty="0"/>
            <a:t>Positive outcomes </a:t>
          </a:r>
          <a:endParaRPr lang="en-US" sz="2400" dirty="0"/>
        </a:p>
      </dgm:t>
    </dgm:pt>
    <dgm:pt modelId="{C1F6281A-1ED1-4BEA-9B62-51B27D75CE5E}" type="parTrans" cxnId="{AB26DFE8-1862-4254-8EE8-52BD374372D8}">
      <dgm:prSet/>
      <dgm:spPr/>
      <dgm:t>
        <a:bodyPr/>
        <a:lstStyle/>
        <a:p>
          <a:endParaRPr lang="en-US"/>
        </a:p>
      </dgm:t>
    </dgm:pt>
    <dgm:pt modelId="{79783975-45BA-4046-8DD3-B08F5ACA6879}" type="sibTrans" cxnId="{AB26DFE8-1862-4254-8EE8-52BD374372D8}">
      <dgm:prSet/>
      <dgm:spPr/>
      <dgm:t>
        <a:bodyPr/>
        <a:lstStyle/>
        <a:p>
          <a:endParaRPr lang="en-US"/>
        </a:p>
      </dgm:t>
    </dgm:pt>
    <dgm:pt modelId="{AFC73BC7-7EBB-495E-AC71-AA01F5B0AF46}">
      <dgm:prSet/>
      <dgm:spPr/>
      <dgm:t>
        <a:bodyPr/>
        <a:lstStyle/>
        <a:p>
          <a:r>
            <a:rPr lang="en-GB" dirty="0"/>
            <a:t>Improvements in self-esteem, confidence, mental well-being</a:t>
          </a:r>
          <a:endParaRPr lang="en-US" dirty="0"/>
        </a:p>
      </dgm:t>
    </dgm:pt>
    <dgm:pt modelId="{C97DA3E9-5C6D-43B6-8251-734C9149790D}" type="parTrans" cxnId="{737FAAB9-892E-4FE3-AF91-ED3266056283}">
      <dgm:prSet/>
      <dgm:spPr/>
      <dgm:t>
        <a:bodyPr/>
        <a:lstStyle/>
        <a:p>
          <a:endParaRPr lang="en-US"/>
        </a:p>
      </dgm:t>
    </dgm:pt>
    <dgm:pt modelId="{7B121756-8869-46F6-9758-033640C39A19}" type="sibTrans" cxnId="{737FAAB9-892E-4FE3-AF91-ED3266056283}">
      <dgm:prSet/>
      <dgm:spPr/>
      <dgm:t>
        <a:bodyPr/>
        <a:lstStyle/>
        <a:p>
          <a:endParaRPr lang="en-US"/>
        </a:p>
      </dgm:t>
    </dgm:pt>
    <dgm:pt modelId="{3529880F-6E91-4491-9992-C56789ED669F}">
      <dgm:prSet/>
      <dgm:spPr/>
      <dgm:t>
        <a:bodyPr/>
        <a:lstStyle/>
        <a:p>
          <a:r>
            <a:rPr lang="en-GB" dirty="0"/>
            <a:t>Reductions in anxiety and depression</a:t>
          </a:r>
          <a:endParaRPr lang="en-US" dirty="0"/>
        </a:p>
      </dgm:t>
    </dgm:pt>
    <dgm:pt modelId="{7D87AB4B-55AE-4FE5-BAC4-3811DB55E9D7}" type="parTrans" cxnId="{BAFD639A-2BA1-4F69-B609-E7510E1F1453}">
      <dgm:prSet/>
      <dgm:spPr/>
      <dgm:t>
        <a:bodyPr/>
        <a:lstStyle/>
        <a:p>
          <a:endParaRPr lang="en-US"/>
        </a:p>
      </dgm:t>
    </dgm:pt>
    <dgm:pt modelId="{7FFDC38B-A6BE-42F3-8385-1583672CB57B}" type="sibTrans" cxnId="{BAFD639A-2BA1-4F69-B609-E7510E1F1453}">
      <dgm:prSet/>
      <dgm:spPr/>
      <dgm:t>
        <a:bodyPr/>
        <a:lstStyle/>
        <a:p>
          <a:endParaRPr lang="en-US"/>
        </a:p>
      </dgm:t>
    </dgm:pt>
    <dgm:pt modelId="{FB8AF6F1-0573-4AF8-8979-65B4D0DA9AE7}">
      <dgm:prSet/>
      <dgm:spPr/>
      <dgm:t>
        <a:bodyPr/>
        <a:lstStyle/>
        <a:p>
          <a:r>
            <a:rPr lang="en-GB" dirty="0"/>
            <a:t>Enhanced social connectedness and overall well-being</a:t>
          </a:r>
          <a:endParaRPr lang="en-US" dirty="0"/>
        </a:p>
      </dgm:t>
    </dgm:pt>
    <dgm:pt modelId="{B099B9A4-BA19-4557-B637-9455F8A94AC8}" type="parTrans" cxnId="{4A21B987-6271-48E1-B14B-A37DDF4ECFBA}">
      <dgm:prSet/>
      <dgm:spPr/>
      <dgm:t>
        <a:bodyPr/>
        <a:lstStyle/>
        <a:p>
          <a:endParaRPr lang="en-US"/>
        </a:p>
      </dgm:t>
    </dgm:pt>
    <dgm:pt modelId="{64C4C691-B8D2-45A1-85F6-3663BC3FD7A0}" type="sibTrans" cxnId="{4A21B987-6271-48E1-B14B-A37DDF4ECFBA}">
      <dgm:prSet/>
      <dgm:spPr/>
      <dgm:t>
        <a:bodyPr/>
        <a:lstStyle/>
        <a:p>
          <a:endParaRPr lang="en-US"/>
        </a:p>
      </dgm:t>
    </dgm:pt>
    <dgm:pt modelId="{AAB9C017-977B-4015-931C-883E1DC50A5E}">
      <dgm:prSet/>
      <dgm:spPr/>
      <dgm:t>
        <a:bodyPr/>
        <a:lstStyle/>
        <a:p>
          <a:r>
            <a:rPr lang="en-GB" dirty="0"/>
            <a:t>Reduced loneliness</a:t>
          </a:r>
          <a:endParaRPr lang="en-US" dirty="0"/>
        </a:p>
      </dgm:t>
    </dgm:pt>
    <dgm:pt modelId="{00403EAA-B13B-4B30-B2DC-D3357D8BF919}" type="parTrans" cxnId="{6AA8B82B-1710-426F-BB95-773F3D959F8C}">
      <dgm:prSet/>
      <dgm:spPr/>
      <dgm:t>
        <a:bodyPr/>
        <a:lstStyle/>
        <a:p>
          <a:endParaRPr lang="en-US"/>
        </a:p>
      </dgm:t>
    </dgm:pt>
    <dgm:pt modelId="{C28E7FCD-99C3-46C8-AC2C-9F3043CFFC3F}" type="sibTrans" cxnId="{6AA8B82B-1710-426F-BB95-773F3D959F8C}">
      <dgm:prSet/>
      <dgm:spPr/>
      <dgm:t>
        <a:bodyPr/>
        <a:lstStyle/>
        <a:p>
          <a:endParaRPr lang="en-US"/>
        </a:p>
      </dgm:t>
    </dgm:pt>
    <dgm:pt modelId="{5CCEA37D-7BE6-41F3-ABA9-7255658CD298}">
      <dgm:prSet/>
      <dgm:spPr/>
      <dgm:t>
        <a:bodyPr/>
        <a:lstStyle/>
        <a:p>
          <a:endParaRPr lang="en-US" dirty="0"/>
        </a:p>
      </dgm:t>
    </dgm:pt>
    <dgm:pt modelId="{B7775808-59F0-43FE-A869-DE38543419F5}" type="parTrans" cxnId="{AAF03EF1-E3E8-45E3-AD9A-ABF87811051C}">
      <dgm:prSet/>
      <dgm:spPr/>
      <dgm:t>
        <a:bodyPr/>
        <a:lstStyle/>
        <a:p>
          <a:endParaRPr lang="en-GB"/>
        </a:p>
      </dgm:t>
    </dgm:pt>
    <dgm:pt modelId="{38F31037-D3CE-431F-ABCD-1503F21EE961}" type="sibTrans" cxnId="{AAF03EF1-E3E8-45E3-AD9A-ABF87811051C}">
      <dgm:prSet/>
      <dgm:spPr/>
      <dgm:t>
        <a:bodyPr/>
        <a:lstStyle/>
        <a:p>
          <a:endParaRPr lang="en-GB"/>
        </a:p>
      </dgm:t>
    </dgm:pt>
    <dgm:pt modelId="{AF6FEA8A-152D-4D5F-A6C4-A2A7DA325D84}">
      <dgm:prSet/>
      <dgm:spPr/>
      <dgm:t>
        <a:bodyPr/>
        <a:lstStyle/>
        <a:p>
          <a:endParaRPr lang="en-US" dirty="0"/>
        </a:p>
      </dgm:t>
    </dgm:pt>
    <dgm:pt modelId="{D1773B17-F3C8-45FB-B875-7844CBDCCA39}" type="parTrans" cxnId="{E6533A52-BDE0-46BF-9EE4-BB5B46281329}">
      <dgm:prSet/>
      <dgm:spPr/>
      <dgm:t>
        <a:bodyPr/>
        <a:lstStyle/>
        <a:p>
          <a:endParaRPr lang="en-GB"/>
        </a:p>
      </dgm:t>
    </dgm:pt>
    <dgm:pt modelId="{4717123A-2138-4E84-BCCD-C5B7C278C4D0}" type="sibTrans" cxnId="{E6533A52-BDE0-46BF-9EE4-BB5B46281329}">
      <dgm:prSet/>
      <dgm:spPr/>
      <dgm:t>
        <a:bodyPr/>
        <a:lstStyle/>
        <a:p>
          <a:endParaRPr lang="en-GB"/>
        </a:p>
      </dgm:t>
    </dgm:pt>
    <dgm:pt modelId="{562352C2-B7E7-4470-A5CB-B1C40444C831}">
      <dgm:prSet/>
      <dgm:spPr/>
      <dgm:t>
        <a:bodyPr/>
        <a:lstStyle/>
        <a:p>
          <a:endParaRPr lang="en-US" dirty="0"/>
        </a:p>
      </dgm:t>
    </dgm:pt>
    <dgm:pt modelId="{9C9B002C-5907-421C-AFA5-AF1EB8F67D49}" type="parTrans" cxnId="{C1DC8208-CD08-43E9-937B-BC84F066B961}">
      <dgm:prSet/>
      <dgm:spPr/>
      <dgm:t>
        <a:bodyPr/>
        <a:lstStyle/>
        <a:p>
          <a:endParaRPr lang="en-GB"/>
        </a:p>
      </dgm:t>
    </dgm:pt>
    <dgm:pt modelId="{EDB42CBC-1C18-468B-A773-E23E486B7624}" type="sibTrans" cxnId="{C1DC8208-CD08-43E9-937B-BC84F066B961}">
      <dgm:prSet/>
      <dgm:spPr/>
      <dgm:t>
        <a:bodyPr/>
        <a:lstStyle/>
        <a:p>
          <a:endParaRPr lang="en-GB"/>
        </a:p>
      </dgm:t>
    </dgm:pt>
    <dgm:pt modelId="{AAEF928F-19FF-4D4B-BE73-0197689E4D96}">
      <dgm:prSet/>
      <dgm:spPr/>
      <dgm:t>
        <a:bodyPr/>
        <a:lstStyle/>
        <a:p>
          <a:endParaRPr lang="en-US" dirty="0"/>
        </a:p>
      </dgm:t>
    </dgm:pt>
    <dgm:pt modelId="{24BF91DE-2E77-4138-B2A5-7AF518C1DF5C}" type="parTrans" cxnId="{CE2E1136-412A-45A7-9398-291935FA38B1}">
      <dgm:prSet/>
      <dgm:spPr/>
      <dgm:t>
        <a:bodyPr/>
        <a:lstStyle/>
        <a:p>
          <a:endParaRPr lang="en-GB"/>
        </a:p>
      </dgm:t>
    </dgm:pt>
    <dgm:pt modelId="{B96F885D-7145-4643-A1B8-0397ED372061}" type="sibTrans" cxnId="{CE2E1136-412A-45A7-9398-291935FA38B1}">
      <dgm:prSet/>
      <dgm:spPr/>
      <dgm:t>
        <a:bodyPr/>
        <a:lstStyle/>
        <a:p>
          <a:endParaRPr lang="en-GB"/>
        </a:p>
      </dgm:t>
    </dgm:pt>
    <dgm:pt modelId="{2D5DAEE3-714C-49DF-A026-2A1144E7FBF6}" type="pres">
      <dgm:prSet presAssocID="{28EE0247-7DF3-4052-9C96-4516CEB9F3F3}" presName="Name0" presStyleCnt="0">
        <dgm:presLayoutVars>
          <dgm:dir/>
          <dgm:animLvl val="lvl"/>
          <dgm:resizeHandles val="exact"/>
        </dgm:presLayoutVars>
      </dgm:prSet>
      <dgm:spPr/>
    </dgm:pt>
    <dgm:pt modelId="{498E2444-41B9-486E-A70B-4E91D86B4F65}" type="pres">
      <dgm:prSet presAssocID="{AA686DB4-396E-444D-BD55-34EEA707859A}" presName="composite" presStyleCnt="0"/>
      <dgm:spPr/>
    </dgm:pt>
    <dgm:pt modelId="{0CF17BD6-516E-41EB-A8D2-53E0439C74F6}" type="pres">
      <dgm:prSet presAssocID="{AA686DB4-396E-444D-BD55-34EEA707859A}" presName="parTx" presStyleLbl="node1" presStyleIdx="0" presStyleCnt="1" custScaleX="97164" custScaleY="76339">
        <dgm:presLayoutVars>
          <dgm:chMax val="0"/>
          <dgm:chPref val="0"/>
          <dgm:bulletEnabled val="1"/>
        </dgm:presLayoutVars>
      </dgm:prSet>
      <dgm:spPr/>
    </dgm:pt>
    <dgm:pt modelId="{3E7FF7F7-8E70-4A35-B297-A4F9F21548FB}" type="pres">
      <dgm:prSet presAssocID="{AA686DB4-396E-444D-BD55-34EEA707859A}" presName="desTx" presStyleLbl="revTx" presStyleIdx="0" presStyleCnt="1">
        <dgm:presLayoutVars>
          <dgm:bulletEnabled val="1"/>
        </dgm:presLayoutVars>
      </dgm:prSet>
      <dgm:spPr/>
    </dgm:pt>
  </dgm:ptLst>
  <dgm:cxnLst>
    <dgm:cxn modelId="{C1DC8208-CD08-43E9-937B-BC84F066B961}" srcId="{AA686DB4-396E-444D-BD55-34EEA707859A}" destId="{562352C2-B7E7-4470-A5CB-B1C40444C831}" srcOrd="6" destOrd="0" parTransId="{9C9B002C-5907-421C-AFA5-AF1EB8F67D49}" sibTransId="{EDB42CBC-1C18-468B-A773-E23E486B7624}"/>
    <dgm:cxn modelId="{42016816-CD43-47AE-8ADE-01FBEB6E4E9D}" type="presOf" srcId="{562352C2-B7E7-4470-A5CB-B1C40444C831}" destId="{3E7FF7F7-8E70-4A35-B297-A4F9F21548FB}" srcOrd="0" destOrd="6" presId="urn:microsoft.com/office/officeart/2005/8/layout/chevron1"/>
    <dgm:cxn modelId="{6AA8B82B-1710-426F-BB95-773F3D959F8C}" srcId="{AA686DB4-396E-444D-BD55-34EEA707859A}" destId="{AAB9C017-977B-4015-931C-883E1DC50A5E}" srcOrd="7" destOrd="0" parTransId="{00403EAA-B13B-4B30-B2DC-D3357D8BF919}" sibTransId="{C28E7FCD-99C3-46C8-AC2C-9F3043CFFC3F}"/>
    <dgm:cxn modelId="{CE2E1136-412A-45A7-9398-291935FA38B1}" srcId="{AA686DB4-396E-444D-BD55-34EEA707859A}" destId="{AAEF928F-19FF-4D4B-BE73-0197689E4D96}" srcOrd="0" destOrd="0" parTransId="{24BF91DE-2E77-4138-B2A5-7AF518C1DF5C}" sibTransId="{B96F885D-7145-4643-A1B8-0397ED372061}"/>
    <dgm:cxn modelId="{615CEB5B-1FDC-458C-A736-CAB0E3103A26}" type="presOf" srcId="{AFC73BC7-7EBB-495E-AC71-AA01F5B0AF46}" destId="{3E7FF7F7-8E70-4A35-B297-A4F9F21548FB}" srcOrd="0" destOrd="1" presId="urn:microsoft.com/office/officeart/2005/8/layout/chevron1"/>
    <dgm:cxn modelId="{0D3C2967-C338-44C3-9260-2DB2D2B9197F}" type="presOf" srcId="{3529880F-6E91-4491-9992-C56789ED669F}" destId="{3E7FF7F7-8E70-4A35-B297-A4F9F21548FB}" srcOrd="0" destOrd="3" presId="urn:microsoft.com/office/officeart/2005/8/layout/chevron1"/>
    <dgm:cxn modelId="{49C24368-A935-4A66-849C-FF8ED1BBEB96}" type="presOf" srcId="{FB8AF6F1-0573-4AF8-8979-65B4D0DA9AE7}" destId="{3E7FF7F7-8E70-4A35-B297-A4F9F21548FB}" srcOrd="0" destOrd="5" presId="urn:microsoft.com/office/officeart/2005/8/layout/chevron1"/>
    <dgm:cxn modelId="{47D53372-31F1-457A-91FB-17A9FC70C7FD}" type="presOf" srcId="{AA686DB4-396E-444D-BD55-34EEA707859A}" destId="{0CF17BD6-516E-41EB-A8D2-53E0439C74F6}" srcOrd="0" destOrd="0" presId="urn:microsoft.com/office/officeart/2005/8/layout/chevron1"/>
    <dgm:cxn modelId="{E6533A52-BDE0-46BF-9EE4-BB5B46281329}" srcId="{AA686DB4-396E-444D-BD55-34EEA707859A}" destId="{AF6FEA8A-152D-4D5F-A6C4-A2A7DA325D84}" srcOrd="4" destOrd="0" parTransId="{D1773B17-F3C8-45FB-B875-7844CBDCCA39}" sibTransId="{4717123A-2138-4E84-BCCD-C5B7C278C4D0}"/>
    <dgm:cxn modelId="{4A21B987-6271-48E1-B14B-A37DDF4ECFBA}" srcId="{AA686DB4-396E-444D-BD55-34EEA707859A}" destId="{FB8AF6F1-0573-4AF8-8979-65B4D0DA9AE7}" srcOrd="5" destOrd="0" parTransId="{B099B9A4-BA19-4557-B637-9455F8A94AC8}" sibTransId="{64C4C691-B8D2-45A1-85F6-3663BC3FD7A0}"/>
    <dgm:cxn modelId="{BAFD639A-2BA1-4F69-B609-E7510E1F1453}" srcId="{AA686DB4-396E-444D-BD55-34EEA707859A}" destId="{3529880F-6E91-4491-9992-C56789ED669F}" srcOrd="3" destOrd="0" parTransId="{7D87AB4B-55AE-4FE5-BAC4-3811DB55E9D7}" sibTransId="{7FFDC38B-A6BE-42F3-8385-1583672CB57B}"/>
    <dgm:cxn modelId="{737FAAB9-892E-4FE3-AF91-ED3266056283}" srcId="{AA686DB4-396E-444D-BD55-34EEA707859A}" destId="{AFC73BC7-7EBB-495E-AC71-AA01F5B0AF46}" srcOrd="1" destOrd="0" parTransId="{C97DA3E9-5C6D-43B6-8251-734C9149790D}" sibTransId="{7B121756-8869-46F6-9758-033640C39A19}"/>
    <dgm:cxn modelId="{4B0531C6-F5DE-459A-995B-A12C55759EFF}" type="presOf" srcId="{28EE0247-7DF3-4052-9C96-4516CEB9F3F3}" destId="{2D5DAEE3-714C-49DF-A026-2A1144E7FBF6}" srcOrd="0" destOrd="0" presId="urn:microsoft.com/office/officeart/2005/8/layout/chevron1"/>
    <dgm:cxn modelId="{578DC7CB-BC1A-4D3F-9CE4-B485E9D7DFB4}" type="presOf" srcId="{AAB9C017-977B-4015-931C-883E1DC50A5E}" destId="{3E7FF7F7-8E70-4A35-B297-A4F9F21548FB}" srcOrd="0" destOrd="7" presId="urn:microsoft.com/office/officeart/2005/8/layout/chevron1"/>
    <dgm:cxn modelId="{47328CCF-E0AF-41FA-B24A-F11D2895910B}" type="presOf" srcId="{5CCEA37D-7BE6-41F3-ABA9-7255658CD298}" destId="{3E7FF7F7-8E70-4A35-B297-A4F9F21548FB}" srcOrd="0" destOrd="2" presId="urn:microsoft.com/office/officeart/2005/8/layout/chevron1"/>
    <dgm:cxn modelId="{65AD9DD3-5590-4630-ADC7-BFB37F76F338}" type="presOf" srcId="{AF6FEA8A-152D-4D5F-A6C4-A2A7DA325D84}" destId="{3E7FF7F7-8E70-4A35-B297-A4F9F21548FB}" srcOrd="0" destOrd="4" presId="urn:microsoft.com/office/officeart/2005/8/layout/chevron1"/>
    <dgm:cxn modelId="{AB26DFE8-1862-4254-8EE8-52BD374372D8}" srcId="{28EE0247-7DF3-4052-9C96-4516CEB9F3F3}" destId="{AA686DB4-396E-444D-BD55-34EEA707859A}" srcOrd="0" destOrd="0" parTransId="{C1F6281A-1ED1-4BEA-9B62-51B27D75CE5E}" sibTransId="{79783975-45BA-4046-8DD3-B08F5ACA6879}"/>
    <dgm:cxn modelId="{AAF03EF1-E3E8-45E3-AD9A-ABF87811051C}" srcId="{AA686DB4-396E-444D-BD55-34EEA707859A}" destId="{5CCEA37D-7BE6-41F3-ABA9-7255658CD298}" srcOrd="2" destOrd="0" parTransId="{B7775808-59F0-43FE-A869-DE38543419F5}" sibTransId="{38F31037-D3CE-431F-ABCD-1503F21EE961}"/>
    <dgm:cxn modelId="{617B6DFC-68A7-4697-B5AF-539EF98E6B7E}" type="presOf" srcId="{AAEF928F-19FF-4D4B-BE73-0197689E4D96}" destId="{3E7FF7F7-8E70-4A35-B297-A4F9F21548FB}" srcOrd="0" destOrd="0" presId="urn:microsoft.com/office/officeart/2005/8/layout/chevron1"/>
    <dgm:cxn modelId="{F87B36A5-7E07-490B-B89A-AAACC4FAD1E4}" type="presParOf" srcId="{2D5DAEE3-714C-49DF-A026-2A1144E7FBF6}" destId="{498E2444-41B9-486E-A70B-4E91D86B4F65}" srcOrd="0" destOrd="0" presId="urn:microsoft.com/office/officeart/2005/8/layout/chevron1"/>
    <dgm:cxn modelId="{8E848996-B8AD-487E-8617-A091FDC50825}" type="presParOf" srcId="{498E2444-41B9-486E-A70B-4E91D86B4F65}" destId="{0CF17BD6-516E-41EB-A8D2-53E0439C74F6}" srcOrd="0" destOrd="0" presId="urn:microsoft.com/office/officeart/2005/8/layout/chevron1"/>
    <dgm:cxn modelId="{6092C571-0175-495D-990A-84BE99E8D590}" type="presParOf" srcId="{498E2444-41B9-486E-A70B-4E91D86B4F65}" destId="{3E7FF7F7-8E70-4A35-B297-A4F9F21548F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FD1C0-2368-42CF-AB26-49D5F546EB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574C4F-6EEC-4464-BC82-5E8F0742EF91}">
      <dgm:prSet/>
      <dgm:spPr/>
      <dgm:t>
        <a:bodyPr/>
        <a:lstStyle/>
        <a:p>
          <a:r>
            <a:rPr lang="en-GB" b="0" i="0" dirty="0"/>
            <a:t>Limited data on ethnicity</a:t>
          </a:r>
          <a:endParaRPr lang="en-US" dirty="0"/>
        </a:p>
      </dgm:t>
    </dgm:pt>
    <dgm:pt modelId="{5121593A-1807-426A-BBD3-F093F8C14D6D}" type="parTrans" cxnId="{4054CC11-4865-4454-A5C2-B081A5E45704}">
      <dgm:prSet/>
      <dgm:spPr/>
      <dgm:t>
        <a:bodyPr/>
        <a:lstStyle/>
        <a:p>
          <a:endParaRPr lang="en-US"/>
        </a:p>
      </dgm:t>
    </dgm:pt>
    <dgm:pt modelId="{3AED7300-BF82-4A2F-BD96-204F67B47AFE}" type="sibTrans" cxnId="{4054CC11-4865-4454-A5C2-B081A5E45704}">
      <dgm:prSet/>
      <dgm:spPr/>
      <dgm:t>
        <a:bodyPr/>
        <a:lstStyle/>
        <a:p>
          <a:endParaRPr lang="en-US"/>
        </a:p>
      </dgm:t>
    </dgm:pt>
    <dgm:pt modelId="{97F7DCDC-3A16-4536-AE71-9DA43C170855}">
      <dgm:prSet/>
      <dgm:spPr/>
      <dgm:t>
        <a:bodyPr/>
        <a:lstStyle/>
        <a:p>
          <a:r>
            <a:rPr lang="en-GB" b="0" i="0"/>
            <a:t>Underrepresentation of minoritised ethnic communities in data </a:t>
          </a:r>
          <a:endParaRPr lang="en-US"/>
        </a:p>
      </dgm:t>
    </dgm:pt>
    <dgm:pt modelId="{ABD5440B-5DDF-44AD-8289-58606F0E194E}" type="parTrans" cxnId="{2581A972-56CF-4232-9C2E-31D3CF41AE93}">
      <dgm:prSet/>
      <dgm:spPr/>
      <dgm:t>
        <a:bodyPr/>
        <a:lstStyle/>
        <a:p>
          <a:endParaRPr lang="en-US"/>
        </a:p>
      </dgm:t>
    </dgm:pt>
    <dgm:pt modelId="{365970B1-3BFE-467F-A656-B65146C758C0}" type="sibTrans" cxnId="{2581A972-56CF-4232-9C2E-31D3CF41AE93}">
      <dgm:prSet/>
      <dgm:spPr/>
      <dgm:t>
        <a:bodyPr/>
        <a:lstStyle/>
        <a:p>
          <a:endParaRPr lang="en-US"/>
        </a:p>
      </dgm:t>
    </dgm:pt>
    <dgm:pt modelId="{FEA2F789-228E-4977-A140-769B9C69542A}">
      <dgm:prSet/>
      <dgm:spPr/>
      <dgm:t>
        <a:bodyPr/>
        <a:lstStyle/>
        <a:p>
          <a:r>
            <a:rPr lang="en-GB" b="0" i="0"/>
            <a:t>Lack of location-specific data </a:t>
          </a:r>
          <a:endParaRPr lang="en-US"/>
        </a:p>
      </dgm:t>
    </dgm:pt>
    <dgm:pt modelId="{26841020-1381-4206-AD88-2B839CD34E97}" type="parTrans" cxnId="{64C6630B-9E37-4A78-9B1F-89C88BCCAFC1}">
      <dgm:prSet/>
      <dgm:spPr/>
      <dgm:t>
        <a:bodyPr/>
        <a:lstStyle/>
        <a:p>
          <a:endParaRPr lang="en-US"/>
        </a:p>
      </dgm:t>
    </dgm:pt>
    <dgm:pt modelId="{3FAFAB10-DC02-4FD1-BBE4-415FFF9EE56D}" type="sibTrans" cxnId="{64C6630B-9E37-4A78-9B1F-89C88BCCAFC1}">
      <dgm:prSet/>
      <dgm:spPr/>
      <dgm:t>
        <a:bodyPr/>
        <a:lstStyle/>
        <a:p>
          <a:endParaRPr lang="en-US"/>
        </a:p>
      </dgm:t>
    </dgm:pt>
    <dgm:pt modelId="{82020C10-A98A-4A0A-A763-D8D3ECCBA32E}">
      <dgm:prSet/>
      <dgm:spPr/>
      <dgm:t>
        <a:bodyPr/>
        <a:lstStyle/>
        <a:p>
          <a:r>
            <a:rPr lang="en-GB" b="0" i="0"/>
            <a:t>Few studies in diverse urban areas</a:t>
          </a:r>
          <a:endParaRPr lang="en-US"/>
        </a:p>
      </dgm:t>
    </dgm:pt>
    <dgm:pt modelId="{0084FA25-46A2-444F-8B71-F6628D81F408}" type="parTrans" cxnId="{6B073223-8CB5-4D98-A0BD-03DD1A27955B}">
      <dgm:prSet/>
      <dgm:spPr/>
      <dgm:t>
        <a:bodyPr/>
        <a:lstStyle/>
        <a:p>
          <a:endParaRPr lang="en-US"/>
        </a:p>
      </dgm:t>
    </dgm:pt>
    <dgm:pt modelId="{385BB3DF-75C9-4FC1-8ADF-B50F6FEB1CD0}" type="sibTrans" cxnId="{6B073223-8CB5-4D98-A0BD-03DD1A27955B}">
      <dgm:prSet/>
      <dgm:spPr/>
      <dgm:t>
        <a:bodyPr/>
        <a:lstStyle/>
        <a:p>
          <a:endParaRPr lang="en-US"/>
        </a:p>
      </dgm:t>
    </dgm:pt>
    <dgm:pt modelId="{69C9BB83-719D-4315-A89B-AE95049DBDAD}">
      <dgm:prSet/>
      <dgm:spPr/>
      <dgm:t>
        <a:bodyPr/>
        <a:lstStyle/>
        <a:p>
          <a:r>
            <a:rPr lang="en-GB" b="0" i="0"/>
            <a:t>Small-scale studies</a:t>
          </a:r>
          <a:endParaRPr lang="en-US"/>
        </a:p>
      </dgm:t>
    </dgm:pt>
    <dgm:pt modelId="{A455FD40-D47D-4C27-91E8-73B3C8672204}" type="parTrans" cxnId="{B435F9FD-95B5-4DF0-85C8-0CAA2535D7ED}">
      <dgm:prSet/>
      <dgm:spPr/>
      <dgm:t>
        <a:bodyPr/>
        <a:lstStyle/>
        <a:p>
          <a:endParaRPr lang="en-US"/>
        </a:p>
      </dgm:t>
    </dgm:pt>
    <dgm:pt modelId="{FB91947A-884F-4836-BB77-743C7BABE261}" type="sibTrans" cxnId="{B435F9FD-95B5-4DF0-85C8-0CAA2535D7ED}">
      <dgm:prSet/>
      <dgm:spPr/>
      <dgm:t>
        <a:bodyPr/>
        <a:lstStyle/>
        <a:p>
          <a:endParaRPr lang="en-US"/>
        </a:p>
      </dgm:t>
    </dgm:pt>
    <dgm:pt modelId="{DBD0C38D-2EAF-40CB-8381-CC652E16B945}">
      <dgm:prSet/>
      <dgm:spPr/>
      <dgm:t>
        <a:bodyPr/>
        <a:lstStyle/>
        <a:p>
          <a:r>
            <a:rPr lang="en-GB" b="0" i="0"/>
            <a:t>Poor design and inadequate reporting</a:t>
          </a:r>
          <a:endParaRPr lang="en-US"/>
        </a:p>
      </dgm:t>
    </dgm:pt>
    <dgm:pt modelId="{469C6FA2-6A4A-4A63-BACF-22ADA6EF8AA6}" type="parTrans" cxnId="{69397C71-A310-4C50-824A-1BB3B0392C3A}">
      <dgm:prSet/>
      <dgm:spPr/>
      <dgm:t>
        <a:bodyPr/>
        <a:lstStyle/>
        <a:p>
          <a:endParaRPr lang="en-US"/>
        </a:p>
      </dgm:t>
    </dgm:pt>
    <dgm:pt modelId="{344DA329-F441-4075-98ED-FB6EB74F7246}" type="sibTrans" cxnId="{69397C71-A310-4C50-824A-1BB3B0392C3A}">
      <dgm:prSet/>
      <dgm:spPr/>
      <dgm:t>
        <a:bodyPr/>
        <a:lstStyle/>
        <a:p>
          <a:endParaRPr lang="en-US"/>
        </a:p>
      </dgm:t>
    </dgm:pt>
    <dgm:pt modelId="{2DB2B3F3-6862-4B9A-8627-60A3D31B1C1E}">
      <dgm:prSet/>
      <dgm:spPr/>
      <dgm:t>
        <a:bodyPr/>
        <a:lstStyle/>
        <a:p>
          <a:r>
            <a:rPr lang="en-GB" b="0" i="0"/>
            <a:t>Limited inclusivity of social prescribing initiatives </a:t>
          </a:r>
          <a:endParaRPr lang="en-US"/>
        </a:p>
      </dgm:t>
    </dgm:pt>
    <dgm:pt modelId="{5188B039-7E4F-4495-A639-7767EB5D269E}" type="parTrans" cxnId="{8EB9BC89-9E90-4E1A-8322-6EFA5B94A806}">
      <dgm:prSet/>
      <dgm:spPr/>
      <dgm:t>
        <a:bodyPr/>
        <a:lstStyle/>
        <a:p>
          <a:endParaRPr lang="en-US"/>
        </a:p>
      </dgm:t>
    </dgm:pt>
    <dgm:pt modelId="{FCC0B352-D084-40E9-B240-59A82F8FAA11}" type="sibTrans" cxnId="{8EB9BC89-9E90-4E1A-8322-6EFA5B94A806}">
      <dgm:prSet/>
      <dgm:spPr/>
      <dgm:t>
        <a:bodyPr/>
        <a:lstStyle/>
        <a:p>
          <a:endParaRPr lang="en-US"/>
        </a:p>
      </dgm:t>
    </dgm:pt>
    <dgm:pt modelId="{2EA82BCD-2863-4FB7-9AF5-5036AF015C1E}" type="pres">
      <dgm:prSet presAssocID="{941FD1C0-2368-42CF-AB26-49D5F546EBE3}" presName="diagram" presStyleCnt="0">
        <dgm:presLayoutVars>
          <dgm:dir/>
          <dgm:resizeHandles val="exact"/>
        </dgm:presLayoutVars>
      </dgm:prSet>
      <dgm:spPr/>
    </dgm:pt>
    <dgm:pt modelId="{7ABE1D62-A668-4F2C-BB11-DFB0F8C79437}" type="pres">
      <dgm:prSet presAssocID="{D6574C4F-6EEC-4464-BC82-5E8F0742EF91}" presName="node" presStyleLbl="node1" presStyleIdx="0" presStyleCnt="7">
        <dgm:presLayoutVars>
          <dgm:bulletEnabled val="1"/>
        </dgm:presLayoutVars>
      </dgm:prSet>
      <dgm:spPr/>
    </dgm:pt>
    <dgm:pt modelId="{2F998906-45D5-46D7-9302-C55C039412F2}" type="pres">
      <dgm:prSet presAssocID="{3AED7300-BF82-4A2F-BD96-204F67B47AFE}" presName="sibTrans" presStyleCnt="0"/>
      <dgm:spPr/>
    </dgm:pt>
    <dgm:pt modelId="{E9DE9760-B48B-4CEA-B3A3-4E749DABBD00}" type="pres">
      <dgm:prSet presAssocID="{97F7DCDC-3A16-4536-AE71-9DA43C170855}" presName="node" presStyleLbl="node1" presStyleIdx="1" presStyleCnt="7">
        <dgm:presLayoutVars>
          <dgm:bulletEnabled val="1"/>
        </dgm:presLayoutVars>
      </dgm:prSet>
      <dgm:spPr/>
    </dgm:pt>
    <dgm:pt modelId="{07742047-A67A-4B99-8C94-BF89E385751D}" type="pres">
      <dgm:prSet presAssocID="{365970B1-3BFE-467F-A656-B65146C758C0}" presName="sibTrans" presStyleCnt="0"/>
      <dgm:spPr/>
    </dgm:pt>
    <dgm:pt modelId="{E514C9A9-A22A-4E23-BE56-87897673BC41}" type="pres">
      <dgm:prSet presAssocID="{FEA2F789-228E-4977-A140-769B9C69542A}" presName="node" presStyleLbl="node1" presStyleIdx="2" presStyleCnt="7">
        <dgm:presLayoutVars>
          <dgm:bulletEnabled val="1"/>
        </dgm:presLayoutVars>
      </dgm:prSet>
      <dgm:spPr/>
    </dgm:pt>
    <dgm:pt modelId="{72AF1AD1-D183-40B8-ACEA-E12C326361B6}" type="pres">
      <dgm:prSet presAssocID="{3FAFAB10-DC02-4FD1-BBE4-415FFF9EE56D}" presName="sibTrans" presStyleCnt="0"/>
      <dgm:spPr/>
    </dgm:pt>
    <dgm:pt modelId="{77772D48-FA38-4C5A-BFB6-3B0C55FD503B}" type="pres">
      <dgm:prSet presAssocID="{82020C10-A98A-4A0A-A763-D8D3ECCBA32E}" presName="node" presStyleLbl="node1" presStyleIdx="3" presStyleCnt="7">
        <dgm:presLayoutVars>
          <dgm:bulletEnabled val="1"/>
        </dgm:presLayoutVars>
      </dgm:prSet>
      <dgm:spPr/>
    </dgm:pt>
    <dgm:pt modelId="{AB898511-81F6-4BA2-B63A-55317EFBDA52}" type="pres">
      <dgm:prSet presAssocID="{385BB3DF-75C9-4FC1-8ADF-B50F6FEB1CD0}" presName="sibTrans" presStyleCnt="0"/>
      <dgm:spPr/>
    </dgm:pt>
    <dgm:pt modelId="{0FDB0DE1-34CA-4B2F-9B3F-20D3850DEE74}" type="pres">
      <dgm:prSet presAssocID="{69C9BB83-719D-4315-A89B-AE95049DBDAD}" presName="node" presStyleLbl="node1" presStyleIdx="4" presStyleCnt="7">
        <dgm:presLayoutVars>
          <dgm:bulletEnabled val="1"/>
        </dgm:presLayoutVars>
      </dgm:prSet>
      <dgm:spPr/>
    </dgm:pt>
    <dgm:pt modelId="{9329A43A-9E01-4769-A9EA-99B35A4268BC}" type="pres">
      <dgm:prSet presAssocID="{FB91947A-884F-4836-BB77-743C7BABE261}" presName="sibTrans" presStyleCnt="0"/>
      <dgm:spPr/>
    </dgm:pt>
    <dgm:pt modelId="{9B99F7EE-224C-4035-8F96-F40F5F87411B}" type="pres">
      <dgm:prSet presAssocID="{DBD0C38D-2EAF-40CB-8381-CC652E16B945}" presName="node" presStyleLbl="node1" presStyleIdx="5" presStyleCnt="7">
        <dgm:presLayoutVars>
          <dgm:bulletEnabled val="1"/>
        </dgm:presLayoutVars>
      </dgm:prSet>
      <dgm:spPr/>
    </dgm:pt>
    <dgm:pt modelId="{759CB0AB-866A-4022-8488-D80153383059}" type="pres">
      <dgm:prSet presAssocID="{344DA329-F441-4075-98ED-FB6EB74F7246}" presName="sibTrans" presStyleCnt="0"/>
      <dgm:spPr/>
    </dgm:pt>
    <dgm:pt modelId="{F520D1DA-354D-4B9F-91F7-62246E0B0C87}" type="pres">
      <dgm:prSet presAssocID="{2DB2B3F3-6862-4B9A-8627-60A3D31B1C1E}" presName="node" presStyleLbl="node1" presStyleIdx="6" presStyleCnt="7">
        <dgm:presLayoutVars>
          <dgm:bulletEnabled val="1"/>
        </dgm:presLayoutVars>
      </dgm:prSet>
      <dgm:spPr/>
    </dgm:pt>
  </dgm:ptLst>
  <dgm:cxnLst>
    <dgm:cxn modelId="{65705507-6430-42D8-8E10-DC6D3986FDDF}" type="presOf" srcId="{941FD1C0-2368-42CF-AB26-49D5F546EBE3}" destId="{2EA82BCD-2863-4FB7-9AF5-5036AF015C1E}" srcOrd="0" destOrd="0" presId="urn:microsoft.com/office/officeart/2005/8/layout/default"/>
    <dgm:cxn modelId="{64C6630B-9E37-4A78-9B1F-89C88BCCAFC1}" srcId="{941FD1C0-2368-42CF-AB26-49D5F546EBE3}" destId="{FEA2F789-228E-4977-A140-769B9C69542A}" srcOrd="2" destOrd="0" parTransId="{26841020-1381-4206-AD88-2B839CD34E97}" sibTransId="{3FAFAB10-DC02-4FD1-BBE4-415FFF9EE56D}"/>
    <dgm:cxn modelId="{4054CC11-4865-4454-A5C2-B081A5E45704}" srcId="{941FD1C0-2368-42CF-AB26-49D5F546EBE3}" destId="{D6574C4F-6EEC-4464-BC82-5E8F0742EF91}" srcOrd="0" destOrd="0" parTransId="{5121593A-1807-426A-BBD3-F093F8C14D6D}" sibTransId="{3AED7300-BF82-4A2F-BD96-204F67B47AFE}"/>
    <dgm:cxn modelId="{6B073223-8CB5-4D98-A0BD-03DD1A27955B}" srcId="{941FD1C0-2368-42CF-AB26-49D5F546EBE3}" destId="{82020C10-A98A-4A0A-A763-D8D3ECCBA32E}" srcOrd="3" destOrd="0" parTransId="{0084FA25-46A2-444F-8B71-F6628D81F408}" sibTransId="{385BB3DF-75C9-4FC1-8ADF-B50F6FEB1CD0}"/>
    <dgm:cxn modelId="{9796DD5D-4030-4503-8C1C-F70372B21A99}" type="presOf" srcId="{DBD0C38D-2EAF-40CB-8381-CC652E16B945}" destId="{9B99F7EE-224C-4035-8F96-F40F5F87411B}" srcOrd="0" destOrd="0" presId="urn:microsoft.com/office/officeart/2005/8/layout/default"/>
    <dgm:cxn modelId="{3F46AF47-FBBF-4AA4-90EC-2F0718A04363}" type="presOf" srcId="{FEA2F789-228E-4977-A140-769B9C69542A}" destId="{E514C9A9-A22A-4E23-BE56-87897673BC41}" srcOrd="0" destOrd="0" presId="urn:microsoft.com/office/officeart/2005/8/layout/default"/>
    <dgm:cxn modelId="{69397C71-A310-4C50-824A-1BB3B0392C3A}" srcId="{941FD1C0-2368-42CF-AB26-49D5F546EBE3}" destId="{DBD0C38D-2EAF-40CB-8381-CC652E16B945}" srcOrd="5" destOrd="0" parTransId="{469C6FA2-6A4A-4A63-BACF-22ADA6EF8AA6}" sibTransId="{344DA329-F441-4075-98ED-FB6EB74F7246}"/>
    <dgm:cxn modelId="{2581A972-56CF-4232-9C2E-31D3CF41AE93}" srcId="{941FD1C0-2368-42CF-AB26-49D5F546EBE3}" destId="{97F7DCDC-3A16-4536-AE71-9DA43C170855}" srcOrd="1" destOrd="0" parTransId="{ABD5440B-5DDF-44AD-8289-58606F0E194E}" sibTransId="{365970B1-3BFE-467F-A656-B65146C758C0}"/>
    <dgm:cxn modelId="{9F137555-2871-43D4-BEC6-E2771CBC2007}" type="presOf" srcId="{82020C10-A98A-4A0A-A763-D8D3ECCBA32E}" destId="{77772D48-FA38-4C5A-BFB6-3B0C55FD503B}" srcOrd="0" destOrd="0" presId="urn:microsoft.com/office/officeart/2005/8/layout/default"/>
    <dgm:cxn modelId="{49A09A83-1890-49A6-97A5-3A5A28B9729D}" type="presOf" srcId="{D6574C4F-6EEC-4464-BC82-5E8F0742EF91}" destId="{7ABE1D62-A668-4F2C-BB11-DFB0F8C79437}" srcOrd="0" destOrd="0" presId="urn:microsoft.com/office/officeart/2005/8/layout/default"/>
    <dgm:cxn modelId="{8EB9BC89-9E90-4E1A-8322-6EFA5B94A806}" srcId="{941FD1C0-2368-42CF-AB26-49D5F546EBE3}" destId="{2DB2B3F3-6862-4B9A-8627-60A3D31B1C1E}" srcOrd="6" destOrd="0" parTransId="{5188B039-7E4F-4495-A639-7767EB5D269E}" sibTransId="{FCC0B352-D084-40E9-B240-59A82F8FAA11}"/>
    <dgm:cxn modelId="{D5EC1BAD-1943-4EB7-B1F9-9CBE06F8E449}" type="presOf" srcId="{97F7DCDC-3A16-4536-AE71-9DA43C170855}" destId="{E9DE9760-B48B-4CEA-B3A3-4E749DABBD00}" srcOrd="0" destOrd="0" presId="urn:microsoft.com/office/officeart/2005/8/layout/default"/>
    <dgm:cxn modelId="{FEDD18CA-B100-4D4F-AF60-992355F2746F}" type="presOf" srcId="{2DB2B3F3-6862-4B9A-8627-60A3D31B1C1E}" destId="{F520D1DA-354D-4B9F-91F7-62246E0B0C87}" srcOrd="0" destOrd="0" presId="urn:microsoft.com/office/officeart/2005/8/layout/default"/>
    <dgm:cxn modelId="{EACE2FCB-25DE-44ED-8CCE-4F8CB42FF8E8}" type="presOf" srcId="{69C9BB83-719D-4315-A89B-AE95049DBDAD}" destId="{0FDB0DE1-34CA-4B2F-9B3F-20D3850DEE74}" srcOrd="0" destOrd="0" presId="urn:microsoft.com/office/officeart/2005/8/layout/default"/>
    <dgm:cxn modelId="{B435F9FD-95B5-4DF0-85C8-0CAA2535D7ED}" srcId="{941FD1C0-2368-42CF-AB26-49D5F546EBE3}" destId="{69C9BB83-719D-4315-A89B-AE95049DBDAD}" srcOrd="4" destOrd="0" parTransId="{A455FD40-D47D-4C27-91E8-73B3C8672204}" sibTransId="{FB91947A-884F-4836-BB77-743C7BABE261}"/>
    <dgm:cxn modelId="{8E03939E-34D5-4C27-81D4-0C0D03861BA2}" type="presParOf" srcId="{2EA82BCD-2863-4FB7-9AF5-5036AF015C1E}" destId="{7ABE1D62-A668-4F2C-BB11-DFB0F8C79437}" srcOrd="0" destOrd="0" presId="urn:microsoft.com/office/officeart/2005/8/layout/default"/>
    <dgm:cxn modelId="{B0CE116F-5D59-459F-9610-A727F4790017}" type="presParOf" srcId="{2EA82BCD-2863-4FB7-9AF5-5036AF015C1E}" destId="{2F998906-45D5-46D7-9302-C55C039412F2}" srcOrd="1" destOrd="0" presId="urn:microsoft.com/office/officeart/2005/8/layout/default"/>
    <dgm:cxn modelId="{A03265EA-44DC-4CA0-832C-5784D9697B58}" type="presParOf" srcId="{2EA82BCD-2863-4FB7-9AF5-5036AF015C1E}" destId="{E9DE9760-B48B-4CEA-B3A3-4E749DABBD00}" srcOrd="2" destOrd="0" presId="urn:microsoft.com/office/officeart/2005/8/layout/default"/>
    <dgm:cxn modelId="{66C11054-94C6-4B2E-91CD-0A28ACBEE782}" type="presParOf" srcId="{2EA82BCD-2863-4FB7-9AF5-5036AF015C1E}" destId="{07742047-A67A-4B99-8C94-BF89E385751D}" srcOrd="3" destOrd="0" presId="urn:microsoft.com/office/officeart/2005/8/layout/default"/>
    <dgm:cxn modelId="{DA714D0C-8958-4330-980F-260C4CACD537}" type="presParOf" srcId="{2EA82BCD-2863-4FB7-9AF5-5036AF015C1E}" destId="{E514C9A9-A22A-4E23-BE56-87897673BC41}" srcOrd="4" destOrd="0" presId="urn:microsoft.com/office/officeart/2005/8/layout/default"/>
    <dgm:cxn modelId="{77A9B84E-5672-4D0D-89FD-B5DDFD3A79BF}" type="presParOf" srcId="{2EA82BCD-2863-4FB7-9AF5-5036AF015C1E}" destId="{72AF1AD1-D183-40B8-ACEA-E12C326361B6}" srcOrd="5" destOrd="0" presId="urn:microsoft.com/office/officeart/2005/8/layout/default"/>
    <dgm:cxn modelId="{31118BEE-280F-454B-B5E4-7A4453FE50BF}" type="presParOf" srcId="{2EA82BCD-2863-4FB7-9AF5-5036AF015C1E}" destId="{77772D48-FA38-4C5A-BFB6-3B0C55FD503B}" srcOrd="6" destOrd="0" presId="urn:microsoft.com/office/officeart/2005/8/layout/default"/>
    <dgm:cxn modelId="{BEEC8160-DFD1-41E6-8B18-15C2091FA751}" type="presParOf" srcId="{2EA82BCD-2863-4FB7-9AF5-5036AF015C1E}" destId="{AB898511-81F6-4BA2-B63A-55317EFBDA52}" srcOrd="7" destOrd="0" presId="urn:microsoft.com/office/officeart/2005/8/layout/default"/>
    <dgm:cxn modelId="{5468C8DE-04F0-421D-BFD8-3EEB11D8D6A0}" type="presParOf" srcId="{2EA82BCD-2863-4FB7-9AF5-5036AF015C1E}" destId="{0FDB0DE1-34CA-4B2F-9B3F-20D3850DEE74}" srcOrd="8" destOrd="0" presId="urn:microsoft.com/office/officeart/2005/8/layout/default"/>
    <dgm:cxn modelId="{CAE44C38-0BB9-4604-AC44-3BBCD55BDEDA}" type="presParOf" srcId="{2EA82BCD-2863-4FB7-9AF5-5036AF015C1E}" destId="{9329A43A-9E01-4769-A9EA-99B35A4268BC}" srcOrd="9" destOrd="0" presId="urn:microsoft.com/office/officeart/2005/8/layout/default"/>
    <dgm:cxn modelId="{FEB1A11E-94D6-43C0-B470-202F1F1FFEDC}" type="presParOf" srcId="{2EA82BCD-2863-4FB7-9AF5-5036AF015C1E}" destId="{9B99F7EE-224C-4035-8F96-F40F5F87411B}" srcOrd="10" destOrd="0" presId="urn:microsoft.com/office/officeart/2005/8/layout/default"/>
    <dgm:cxn modelId="{A71AC471-75E1-4E33-9BAF-0FC4C42E517B}" type="presParOf" srcId="{2EA82BCD-2863-4FB7-9AF5-5036AF015C1E}" destId="{759CB0AB-866A-4022-8488-D80153383059}" srcOrd="11" destOrd="0" presId="urn:microsoft.com/office/officeart/2005/8/layout/default"/>
    <dgm:cxn modelId="{741F80BE-5D7B-41E2-B047-6C114407F41F}" type="presParOf" srcId="{2EA82BCD-2863-4FB7-9AF5-5036AF015C1E}" destId="{F520D1DA-354D-4B9F-91F7-62246E0B0C8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BB8FDA-B087-410B-9C3B-F8B05A4E33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B8DC6-506F-4E0E-B827-DE470C4FB497}">
      <dgm:prSet/>
      <dgm:spPr/>
      <dgm:t>
        <a:bodyPr/>
        <a:lstStyle/>
        <a:p>
          <a:r>
            <a:rPr lang="en-GB" b="1" dirty="0"/>
            <a:t>Key finding: </a:t>
          </a:r>
          <a:r>
            <a:rPr lang="en-GB" dirty="0"/>
            <a:t>Higher referral rates for minoritised ethnic communities compared to population size </a:t>
          </a:r>
          <a:endParaRPr lang="en-US" dirty="0"/>
        </a:p>
      </dgm:t>
    </dgm:pt>
    <dgm:pt modelId="{06BFCFCD-AFA9-4B6A-B151-EFF0C4460AE0}" type="parTrans" cxnId="{1C8ADD91-BA7F-4F21-86C4-BA6EB551F227}">
      <dgm:prSet/>
      <dgm:spPr/>
      <dgm:t>
        <a:bodyPr/>
        <a:lstStyle/>
        <a:p>
          <a:endParaRPr lang="en-US"/>
        </a:p>
      </dgm:t>
    </dgm:pt>
    <dgm:pt modelId="{6D55D2B2-4911-453D-8058-2DEFD1D55612}" type="sibTrans" cxnId="{1C8ADD91-BA7F-4F21-86C4-BA6EB551F227}">
      <dgm:prSet/>
      <dgm:spPr/>
      <dgm:t>
        <a:bodyPr/>
        <a:lstStyle/>
        <a:p>
          <a:endParaRPr lang="en-US"/>
        </a:p>
      </dgm:t>
    </dgm:pt>
    <dgm:pt modelId="{429A50BF-24FA-4645-A682-03CBE640BA9C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Kirklees </a:t>
          </a:r>
          <a:endParaRPr lang="en-US" b="1" dirty="0">
            <a:solidFill>
              <a:schemeClr val="accent1"/>
            </a:solidFill>
          </a:endParaRPr>
        </a:p>
      </dgm:t>
    </dgm:pt>
    <dgm:pt modelId="{624F87CE-1E7E-45B0-AB55-1F3FB092E06F}" type="parTrans" cxnId="{DA92A69C-090E-4A4D-B217-30E0DDA63A8F}">
      <dgm:prSet/>
      <dgm:spPr/>
      <dgm:t>
        <a:bodyPr/>
        <a:lstStyle/>
        <a:p>
          <a:endParaRPr lang="en-US"/>
        </a:p>
      </dgm:t>
    </dgm:pt>
    <dgm:pt modelId="{16F32F43-A4D7-4227-9471-C0A0F7ECA308}" type="sibTrans" cxnId="{DA92A69C-090E-4A4D-B217-30E0DDA63A8F}">
      <dgm:prSet/>
      <dgm:spPr/>
      <dgm:t>
        <a:bodyPr/>
        <a:lstStyle/>
        <a:p>
          <a:endParaRPr lang="en-US"/>
        </a:p>
      </dgm:t>
    </dgm:pt>
    <dgm:pt modelId="{8943E3D7-D39C-41B0-ADEB-6C1A0200F82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Asian/Asian British: 29% of referrals (19.4% of population)</a:t>
          </a:r>
          <a:endParaRPr lang="en-US" dirty="0"/>
        </a:p>
      </dgm:t>
    </dgm:pt>
    <dgm:pt modelId="{C8DB0992-5A44-4834-863F-DA18E0529F1A}" type="parTrans" cxnId="{B933D2B7-A4B6-48BC-A033-79310347ADE9}">
      <dgm:prSet/>
      <dgm:spPr/>
      <dgm:t>
        <a:bodyPr/>
        <a:lstStyle/>
        <a:p>
          <a:endParaRPr lang="en-US"/>
        </a:p>
      </dgm:t>
    </dgm:pt>
    <dgm:pt modelId="{78A3D630-A8CC-44DA-81BB-7D8A6DB89B42}" type="sibTrans" cxnId="{B933D2B7-A4B6-48BC-A033-79310347ADE9}">
      <dgm:prSet/>
      <dgm:spPr/>
      <dgm:t>
        <a:bodyPr/>
        <a:lstStyle/>
        <a:p>
          <a:endParaRPr lang="en-US"/>
        </a:p>
      </dgm:t>
    </dgm:pt>
    <dgm:pt modelId="{26EE13F4-6F43-4EF7-ADBC-A202CD1481A0}">
      <dgm:prSet/>
      <dgm:spPr/>
      <dgm:t>
        <a:bodyPr/>
        <a:lstStyle/>
        <a:p>
          <a:r>
            <a:rPr lang="en-GB" dirty="0"/>
            <a:t>Black/Black British: 4% of referrals (2.3% of population)</a:t>
          </a:r>
          <a:endParaRPr lang="en-US" dirty="0"/>
        </a:p>
      </dgm:t>
    </dgm:pt>
    <dgm:pt modelId="{13F7AC82-48F4-437B-B71E-5F0D4BC1F829}" type="parTrans" cxnId="{B3532A28-9594-4493-AF96-544388842B50}">
      <dgm:prSet/>
      <dgm:spPr/>
      <dgm:t>
        <a:bodyPr/>
        <a:lstStyle/>
        <a:p>
          <a:endParaRPr lang="en-US"/>
        </a:p>
      </dgm:t>
    </dgm:pt>
    <dgm:pt modelId="{56D436A7-E69C-4BC3-B359-BAEC5630DA05}" type="sibTrans" cxnId="{B3532A28-9594-4493-AF96-544388842B50}">
      <dgm:prSet/>
      <dgm:spPr/>
      <dgm:t>
        <a:bodyPr/>
        <a:lstStyle/>
        <a:p>
          <a:endParaRPr lang="en-US"/>
        </a:p>
      </dgm:t>
    </dgm:pt>
    <dgm:pt modelId="{F501B0CD-9CCF-42EE-8685-B7A591BC9327}">
      <dgm:prSet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Islington </a:t>
          </a:r>
          <a:endParaRPr lang="en-US" b="1" dirty="0">
            <a:solidFill>
              <a:schemeClr val="accent1"/>
            </a:solidFill>
          </a:endParaRPr>
        </a:p>
      </dgm:t>
    </dgm:pt>
    <dgm:pt modelId="{2E3AB2D1-AAC9-4003-BD90-5DE5F3D25FA0}" type="parTrans" cxnId="{532A78AE-90B2-413B-B065-E2F02C75C241}">
      <dgm:prSet/>
      <dgm:spPr/>
      <dgm:t>
        <a:bodyPr/>
        <a:lstStyle/>
        <a:p>
          <a:endParaRPr lang="en-US"/>
        </a:p>
      </dgm:t>
    </dgm:pt>
    <dgm:pt modelId="{ED9B896A-F389-442C-A241-E955E324B7A5}" type="sibTrans" cxnId="{532A78AE-90B2-413B-B065-E2F02C75C241}">
      <dgm:prSet/>
      <dgm:spPr/>
      <dgm:t>
        <a:bodyPr/>
        <a:lstStyle/>
        <a:p>
          <a:endParaRPr lang="en-US"/>
        </a:p>
      </dgm:t>
    </dgm:pt>
    <dgm:pt modelId="{02ED9CC4-FA78-47F1-9DFD-AE18C9D49B2A}">
      <dgm:prSet/>
      <dgm:spPr/>
      <dgm:t>
        <a:bodyPr/>
        <a:lstStyle/>
        <a:p>
          <a:r>
            <a:rPr lang="en-GB"/>
            <a:t>Black, Black British, Caribbean or African: 18% of referrals (13.3% of population)</a:t>
          </a:r>
          <a:endParaRPr lang="en-US"/>
        </a:p>
      </dgm:t>
    </dgm:pt>
    <dgm:pt modelId="{0644F1B5-F3D0-4850-8DFF-A466EABB1885}" type="parTrans" cxnId="{1C78F48F-7CED-4E27-972D-208203C66181}">
      <dgm:prSet/>
      <dgm:spPr/>
      <dgm:t>
        <a:bodyPr/>
        <a:lstStyle/>
        <a:p>
          <a:endParaRPr lang="en-US"/>
        </a:p>
      </dgm:t>
    </dgm:pt>
    <dgm:pt modelId="{1253B63B-F739-4BEC-AAA3-37D9F53102D9}" type="sibTrans" cxnId="{1C78F48F-7CED-4E27-972D-208203C66181}">
      <dgm:prSet/>
      <dgm:spPr/>
      <dgm:t>
        <a:bodyPr/>
        <a:lstStyle/>
        <a:p>
          <a:endParaRPr lang="en-US"/>
        </a:p>
      </dgm:t>
    </dgm:pt>
    <dgm:pt modelId="{8138F81A-43CD-4307-AACA-3FD6B3D2B599}">
      <dgm:prSet/>
      <dgm:spPr/>
      <dgm:t>
        <a:bodyPr/>
        <a:lstStyle/>
        <a:p>
          <a:r>
            <a:rPr lang="en-GB"/>
            <a:t>Asian or Asian British: 8% of referrals (9.9% of population)</a:t>
          </a:r>
          <a:endParaRPr lang="en-US"/>
        </a:p>
      </dgm:t>
    </dgm:pt>
    <dgm:pt modelId="{714D21BE-9697-41B4-94EB-A28B338EED77}" type="parTrans" cxnId="{DE4632E7-EADE-4E89-83FC-E618F3D5B676}">
      <dgm:prSet/>
      <dgm:spPr/>
      <dgm:t>
        <a:bodyPr/>
        <a:lstStyle/>
        <a:p>
          <a:endParaRPr lang="en-US"/>
        </a:p>
      </dgm:t>
    </dgm:pt>
    <dgm:pt modelId="{525CD65B-B213-4C4B-AB51-AE59D5A64E99}" type="sibTrans" cxnId="{DE4632E7-EADE-4E89-83FC-E618F3D5B676}">
      <dgm:prSet/>
      <dgm:spPr/>
      <dgm:t>
        <a:bodyPr/>
        <a:lstStyle/>
        <a:p>
          <a:endParaRPr lang="en-US"/>
        </a:p>
      </dgm:t>
    </dgm:pt>
    <dgm:pt modelId="{E4E5B403-8B6E-4A88-80DE-8DEFACFA00A7}" type="pres">
      <dgm:prSet presAssocID="{A1BB8FDA-B087-410B-9C3B-F8B05A4E3328}" presName="vert0" presStyleCnt="0">
        <dgm:presLayoutVars>
          <dgm:dir/>
          <dgm:animOne val="branch"/>
          <dgm:animLvl val="lvl"/>
        </dgm:presLayoutVars>
      </dgm:prSet>
      <dgm:spPr/>
    </dgm:pt>
    <dgm:pt modelId="{85C14C55-173A-4EC4-B0C5-E644E4AFC0AC}" type="pres">
      <dgm:prSet presAssocID="{CD6B8DC6-506F-4E0E-B827-DE470C4FB497}" presName="thickLine" presStyleLbl="alignNode1" presStyleIdx="0" presStyleCnt="1"/>
      <dgm:spPr/>
    </dgm:pt>
    <dgm:pt modelId="{EE5C280F-6F69-4587-A39D-00667245DD34}" type="pres">
      <dgm:prSet presAssocID="{CD6B8DC6-506F-4E0E-B827-DE470C4FB497}" presName="horz1" presStyleCnt="0"/>
      <dgm:spPr/>
    </dgm:pt>
    <dgm:pt modelId="{94EDFF8D-446C-40B2-9AAC-D5B46444FB74}" type="pres">
      <dgm:prSet presAssocID="{CD6B8DC6-506F-4E0E-B827-DE470C4FB497}" presName="tx1" presStyleLbl="revTx" presStyleIdx="0" presStyleCnt="7"/>
      <dgm:spPr/>
    </dgm:pt>
    <dgm:pt modelId="{FF6D5432-DCAB-4761-BAA5-A25C2B72E411}" type="pres">
      <dgm:prSet presAssocID="{CD6B8DC6-506F-4E0E-B827-DE470C4FB497}" presName="vert1" presStyleCnt="0"/>
      <dgm:spPr/>
    </dgm:pt>
    <dgm:pt modelId="{84B147C9-2BC5-47B5-BD20-4EFD1806ABE5}" type="pres">
      <dgm:prSet presAssocID="{429A50BF-24FA-4645-A682-03CBE640BA9C}" presName="vertSpace2a" presStyleCnt="0"/>
      <dgm:spPr/>
    </dgm:pt>
    <dgm:pt modelId="{62573F58-9A22-4651-9075-1DB66413B63A}" type="pres">
      <dgm:prSet presAssocID="{429A50BF-24FA-4645-A682-03CBE640BA9C}" presName="horz2" presStyleCnt="0"/>
      <dgm:spPr/>
    </dgm:pt>
    <dgm:pt modelId="{A1CD8017-D803-4ADD-97C7-AD3F9885CA8C}" type="pres">
      <dgm:prSet presAssocID="{429A50BF-24FA-4645-A682-03CBE640BA9C}" presName="horzSpace2" presStyleCnt="0"/>
      <dgm:spPr/>
    </dgm:pt>
    <dgm:pt modelId="{68ABF2D8-0B2A-4184-ADCB-75970A2AA828}" type="pres">
      <dgm:prSet presAssocID="{429A50BF-24FA-4645-A682-03CBE640BA9C}" presName="tx2" presStyleLbl="revTx" presStyleIdx="1" presStyleCnt="7"/>
      <dgm:spPr/>
    </dgm:pt>
    <dgm:pt modelId="{F5B599CD-E6B2-4B78-9FB8-F66EC14851E9}" type="pres">
      <dgm:prSet presAssocID="{429A50BF-24FA-4645-A682-03CBE640BA9C}" presName="vert2" presStyleCnt="0"/>
      <dgm:spPr/>
    </dgm:pt>
    <dgm:pt modelId="{78D01C06-4220-48F3-A97D-3C274A666552}" type="pres">
      <dgm:prSet presAssocID="{429A50BF-24FA-4645-A682-03CBE640BA9C}" presName="thinLine2b" presStyleLbl="callout" presStyleIdx="0" presStyleCnt="6"/>
      <dgm:spPr/>
    </dgm:pt>
    <dgm:pt modelId="{F86A88D5-DD1C-4D52-85FC-461CCB449388}" type="pres">
      <dgm:prSet presAssocID="{429A50BF-24FA-4645-A682-03CBE640BA9C}" presName="vertSpace2b" presStyleCnt="0"/>
      <dgm:spPr/>
    </dgm:pt>
    <dgm:pt modelId="{27449D5C-E2FA-44F2-A1AE-3FA212EC78D1}" type="pres">
      <dgm:prSet presAssocID="{8943E3D7-D39C-41B0-ADEB-6C1A0200F828}" presName="horz2" presStyleCnt="0"/>
      <dgm:spPr/>
    </dgm:pt>
    <dgm:pt modelId="{8D3844CA-753E-496B-AC54-9A8D84679F89}" type="pres">
      <dgm:prSet presAssocID="{8943E3D7-D39C-41B0-ADEB-6C1A0200F828}" presName="horzSpace2" presStyleCnt="0"/>
      <dgm:spPr/>
    </dgm:pt>
    <dgm:pt modelId="{88EC6FBA-210B-4AE8-8225-077673DE4A49}" type="pres">
      <dgm:prSet presAssocID="{8943E3D7-D39C-41B0-ADEB-6C1A0200F828}" presName="tx2" presStyleLbl="revTx" presStyleIdx="2" presStyleCnt="7"/>
      <dgm:spPr/>
    </dgm:pt>
    <dgm:pt modelId="{B11EBD04-BE0C-4551-8A10-9544E17A9696}" type="pres">
      <dgm:prSet presAssocID="{8943E3D7-D39C-41B0-ADEB-6C1A0200F828}" presName="vert2" presStyleCnt="0"/>
      <dgm:spPr/>
    </dgm:pt>
    <dgm:pt modelId="{842B5695-D2C7-49C0-BD5A-D481B40215AF}" type="pres">
      <dgm:prSet presAssocID="{8943E3D7-D39C-41B0-ADEB-6C1A0200F828}" presName="thinLine2b" presStyleLbl="callout" presStyleIdx="1" presStyleCnt="6"/>
      <dgm:spPr/>
    </dgm:pt>
    <dgm:pt modelId="{4E8A4D2F-1F66-4E0F-943B-0203ED6AD223}" type="pres">
      <dgm:prSet presAssocID="{8943E3D7-D39C-41B0-ADEB-6C1A0200F828}" presName="vertSpace2b" presStyleCnt="0"/>
      <dgm:spPr/>
    </dgm:pt>
    <dgm:pt modelId="{05D2DA6D-C46E-4B18-B798-FBA90B3915E5}" type="pres">
      <dgm:prSet presAssocID="{26EE13F4-6F43-4EF7-ADBC-A202CD1481A0}" presName="horz2" presStyleCnt="0"/>
      <dgm:spPr/>
    </dgm:pt>
    <dgm:pt modelId="{E226FDCD-6050-4E1D-A196-BE5BEF90FC91}" type="pres">
      <dgm:prSet presAssocID="{26EE13F4-6F43-4EF7-ADBC-A202CD1481A0}" presName="horzSpace2" presStyleCnt="0"/>
      <dgm:spPr/>
    </dgm:pt>
    <dgm:pt modelId="{5AB8532B-C91A-4F0C-88B5-4B2D7E1011D6}" type="pres">
      <dgm:prSet presAssocID="{26EE13F4-6F43-4EF7-ADBC-A202CD1481A0}" presName="tx2" presStyleLbl="revTx" presStyleIdx="3" presStyleCnt="7"/>
      <dgm:spPr/>
    </dgm:pt>
    <dgm:pt modelId="{84229727-7171-46D7-8A56-946E85CA0F12}" type="pres">
      <dgm:prSet presAssocID="{26EE13F4-6F43-4EF7-ADBC-A202CD1481A0}" presName="vert2" presStyleCnt="0"/>
      <dgm:spPr/>
    </dgm:pt>
    <dgm:pt modelId="{D30CEF86-4CAC-443D-B5DE-FFEB3AE4829D}" type="pres">
      <dgm:prSet presAssocID="{26EE13F4-6F43-4EF7-ADBC-A202CD1481A0}" presName="thinLine2b" presStyleLbl="callout" presStyleIdx="2" presStyleCnt="6"/>
      <dgm:spPr/>
    </dgm:pt>
    <dgm:pt modelId="{3E17B766-5986-4417-962E-CB5678CD10EA}" type="pres">
      <dgm:prSet presAssocID="{26EE13F4-6F43-4EF7-ADBC-A202CD1481A0}" presName="vertSpace2b" presStyleCnt="0"/>
      <dgm:spPr/>
    </dgm:pt>
    <dgm:pt modelId="{E573DFB5-8E87-46A4-9E55-660F31FAA2ED}" type="pres">
      <dgm:prSet presAssocID="{F501B0CD-9CCF-42EE-8685-B7A591BC9327}" presName="horz2" presStyleCnt="0"/>
      <dgm:spPr/>
    </dgm:pt>
    <dgm:pt modelId="{5699DD8E-1313-48B7-8BD4-3F7BB38872CF}" type="pres">
      <dgm:prSet presAssocID="{F501B0CD-9CCF-42EE-8685-B7A591BC9327}" presName="horzSpace2" presStyleCnt="0"/>
      <dgm:spPr/>
    </dgm:pt>
    <dgm:pt modelId="{F5EBD6E6-57CD-43E8-9703-617084B8B16C}" type="pres">
      <dgm:prSet presAssocID="{F501B0CD-9CCF-42EE-8685-B7A591BC9327}" presName="tx2" presStyleLbl="revTx" presStyleIdx="4" presStyleCnt="7"/>
      <dgm:spPr/>
    </dgm:pt>
    <dgm:pt modelId="{9BAD0D67-C487-4B87-8D86-CD0A29C1072E}" type="pres">
      <dgm:prSet presAssocID="{F501B0CD-9CCF-42EE-8685-B7A591BC9327}" presName="vert2" presStyleCnt="0"/>
      <dgm:spPr/>
    </dgm:pt>
    <dgm:pt modelId="{A5580C80-A0F3-4082-A8A3-BAAB5C1A08E4}" type="pres">
      <dgm:prSet presAssocID="{F501B0CD-9CCF-42EE-8685-B7A591BC9327}" presName="thinLine2b" presStyleLbl="callout" presStyleIdx="3" presStyleCnt="6"/>
      <dgm:spPr/>
    </dgm:pt>
    <dgm:pt modelId="{46BBF8D9-ED75-4489-9193-0551A26D4421}" type="pres">
      <dgm:prSet presAssocID="{F501B0CD-9CCF-42EE-8685-B7A591BC9327}" presName="vertSpace2b" presStyleCnt="0"/>
      <dgm:spPr/>
    </dgm:pt>
    <dgm:pt modelId="{DC828B0D-1A56-49C5-8D7B-85A13F2FE180}" type="pres">
      <dgm:prSet presAssocID="{02ED9CC4-FA78-47F1-9DFD-AE18C9D49B2A}" presName="horz2" presStyleCnt="0"/>
      <dgm:spPr/>
    </dgm:pt>
    <dgm:pt modelId="{17CC874C-3883-425B-9923-A3E9193CA774}" type="pres">
      <dgm:prSet presAssocID="{02ED9CC4-FA78-47F1-9DFD-AE18C9D49B2A}" presName="horzSpace2" presStyleCnt="0"/>
      <dgm:spPr/>
    </dgm:pt>
    <dgm:pt modelId="{DADFB9F0-D2B7-496A-82F6-F3BD93ACCA61}" type="pres">
      <dgm:prSet presAssocID="{02ED9CC4-FA78-47F1-9DFD-AE18C9D49B2A}" presName="tx2" presStyleLbl="revTx" presStyleIdx="5" presStyleCnt="7"/>
      <dgm:spPr/>
    </dgm:pt>
    <dgm:pt modelId="{45DAE128-1F6E-4B73-BD60-6E269A09CFF6}" type="pres">
      <dgm:prSet presAssocID="{02ED9CC4-FA78-47F1-9DFD-AE18C9D49B2A}" presName="vert2" presStyleCnt="0"/>
      <dgm:spPr/>
    </dgm:pt>
    <dgm:pt modelId="{66ABA311-ECD7-4F71-8AB0-5FD3A56E9301}" type="pres">
      <dgm:prSet presAssocID="{02ED9CC4-FA78-47F1-9DFD-AE18C9D49B2A}" presName="thinLine2b" presStyleLbl="callout" presStyleIdx="4" presStyleCnt="6"/>
      <dgm:spPr/>
    </dgm:pt>
    <dgm:pt modelId="{54B6DBD0-7CEC-4A38-A075-7B481D052C9C}" type="pres">
      <dgm:prSet presAssocID="{02ED9CC4-FA78-47F1-9DFD-AE18C9D49B2A}" presName="vertSpace2b" presStyleCnt="0"/>
      <dgm:spPr/>
    </dgm:pt>
    <dgm:pt modelId="{34796097-9D2E-4604-9D25-67DE1E37EFD1}" type="pres">
      <dgm:prSet presAssocID="{8138F81A-43CD-4307-AACA-3FD6B3D2B599}" presName="horz2" presStyleCnt="0"/>
      <dgm:spPr/>
    </dgm:pt>
    <dgm:pt modelId="{4F759FAD-8952-40C4-912F-C46048826B65}" type="pres">
      <dgm:prSet presAssocID="{8138F81A-43CD-4307-AACA-3FD6B3D2B599}" presName="horzSpace2" presStyleCnt="0"/>
      <dgm:spPr/>
    </dgm:pt>
    <dgm:pt modelId="{609316AB-5E5C-46E7-8A54-EF30EB8FA95C}" type="pres">
      <dgm:prSet presAssocID="{8138F81A-43CD-4307-AACA-3FD6B3D2B599}" presName="tx2" presStyleLbl="revTx" presStyleIdx="6" presStyleCnt="7"/>
      <dgm:spPr/>
    </dgm:pt>
    <dgm:pt modelId="{C2B164B8-B01B-4C8C-9953-243107B525D3}" type="pres">
      <dgm:prSet presAssocID="{8138F81A-43CD-4307-AACA-3FD6B3D2B599}" presName="vert2" presStyleCnt="0"/>
      <dgm:spPr/>
    </dgm:pt>
    <dgm:pt modelId="{DF0F6445-5340-4DC0-93A4-FA34D55A0D9D}" type="pres">
      <dgm:prSet presAssocID="{8138F81A-43CD-4307-AACA-3FD6B3D2B599}" presName="thinLine2b" presStyleLbl="callout" presStyleIdx="5" presStyleCnt="6"/>
      <dgm:spPr/>
    </dgm:pt>
    <dgm:pt modelId="{7D909090-EAC2-49D2-8CAB-79734AF91769}" type="pres">
      <dgm:prSet presAssocID="{8138F81A-43CD-4307-AACA-3FD6B3D2B599}" presName="vertSpace2b" presStyleCnt="0"/>
      <dgm:spPr/>
    </dgm:pt>
  </dgm:ptLst>
  <dgm:cxnLst>
    <dgm:cxn modelId="{B3532A28-9594-4493-AF96-544388842B50}" srcId="{CD6B8DC6-506F-4E0E-B827-DE470C4FB497}" destId="{26EE13F4-6F43-4EF7-ADBC-A202CD1481A0}" srcOrd="2" destOrd="0" parTransId="{13F7AC82-48F4-437B-B71E-5F0D4BC1F829}" sibTransId="{56D436A7-E69C-4BC3-B359-BAEC5630DA05}"/>
    <dgm:cxn modelId="{78CB7928-6EA3-4C54-B73C-E7D6FEC33EB3}" type="presOf" srcId="{A1BB8FDA-B087-410B-9C3B-F8B05A4E3328}" destId="{E4E5B403-8B6E-4A88-80DE-8DEFACFA00A7}" srcOrd="0" destOrd="0" presId="urn:microsoft.com/office/officeart/2008/layout/LinedList"/>
    <dgm:cxn modelId="{200F313B-DB03-4F50-AA44-447909203F25}" type="presOf" srcId="{8138F81A-43CD-4307-AACA-3FD6B3D2B599}" destId="{609316AB-5E5C-46E7-8A54-EF30EB8FA95C}" srcOrd="0" destOrd="0" presId="urn:microsoft.com/office/officeart/2008/layout/LinedList"/>
    <dgm:cxn modelId="{5EC13A3F-D423-4635-B6FA-8F37D18CB11F}" type="presOf" srcId="{429A50BF-24FA-4645-A682-03CBE640BA9C}" destId="{68ABF2D8-0B2A-4184-ADCB-75970A2AA828}" srcOrd="0" destOrd="0" presId="urn:microsoft.com/office/officeart/2008/layout/LinedList"/>
    <dgm:cxn modelId="{0A18A767-A121-44A8-981C-A4B70F37BCF1}" type="presOf" srcId="{02ED9CC4-FA78-47F1-9DFD-AE18C9D49B2A}" destId="{DADFB9F0-D2B7-496A-82F6-F3BD93ACCA61}" srcOrd="0" destOrd="0" presId="urn:microsoft.com/office/officeart/2008/layout/LinedList"/>
    <dgm:cxn modelId="{D0AC4455-B9B5-4D25-9A15-346ED4D3CDE3}" type="presOf" srcId="{CD6B8DC6-506F-4E0E-B827-DE470C4FB497}" destId="{94EDFF8D-446C-40B2-9AAC-D5B46444FB74}" srcOrd="0" destOrd="0" presId="urn:microsoft.com/office/officeart/2008/layout/LinedList"/>
    <dgm:cxn modelId="{1C78F48F-7CED-4E27-972D-208203C66181}" srcId="{CD6B8DC6-506F-4E0E-B827-DE470C4FB497}" destId="{02ED9CC4-FA78-47F1-9DFD-AE18C9D49B2A}" srcOrd="4" destOrd="0" parTransId="{0644F1B5-F3D0-4850-8DFF-A466EABB1885}" sibTransId="{1253B63B-F739-4BEC-AAA3-37D9F53102D9}"/>
    <dgm:cxn modelId="{1C8ADD91-BA7F-4F21-86C4-BA6EB551F227}" srcId="{A1BB8FDA-B087-410B-9C3B-F8B05A4E3328}" destId="{CD6B8DC6-506F-4E0E-B827-DE470C4FB497}" srcOrd="0" destOrd="0" parTransId="{06BFCFCD-AFA9-4B6A-B151-EFF0C4460AE0}" sibTransId="{6D55D2B2-4911-453D-8058-2DEFD1D55612}"/>
    <dgm:cxn modelId="{91B94094-9941-4C3A-8175-5009A16FCC2B}" type="presOf" srcId="{26EE13F4-6F43-4EF7-ADBC-A202CD1481A0}" destId="{5AB8532B-C91A-4F0C-88B5-4B2D7E1011D6}" srcOrd="0" destOrd="0" presId="urn:microsoft.com/office/officeart/2008/layout/LinedList"/>
    <dgm:cxn modelId="{B6B54F97-7227-4B17-B023-E410D32DBCD0}" type="presOf" srcId="{8943E3D7-D39C-41B0-ADEB-6C1A0200F828}" destId="{88EC6FBA-210B-4AE8-8225-077673DE4A49}" srcOrd="0" destOrd="0" presId="urn:microsoft.com/office/officeart/2008/layout/LinedList"/>
    <dgm:cxn modelId="{DA92A69C-090E-4A4D-B217-30E0DDA63A8F}" srcId="{CD6B8DC6-506F-4E0E-B827-DE470C4FB497}" destId="{429A50BF-24FA-4645-A682-03CBE640BA9C}" srcOrd="0" destOrd="0" parTransId="{624F87CE-1E7E-45B0-AB55-1F3FB092E06F}" sibTransId="{16F32F43-A4D7-4227-9471-C0A0F7ECA308}"/>
    <dgm:cxn modelId="{532A78AE-90B2-413B-B065-E2F02C75C241}" srcId="{CD6B8DC6-506F-4E0E-B827-DE470C4FB497}" destId="{F501B0CD-9CCF-42EE-8685-B7A591BC9327}" srcOrd="3" destOrd="0" parTransId="{2E3AB2D1-AAC9-4003-BD90-5DE5F3D25FA0}" sibTransId="{ED9B896A-F389-442C-A241-E955E324B7A5}"/>
    <dgm:cxn modelId="{B933D2B7-A4B6-48BC-A033-79310347ADE9}" srcId="{CD6B8DC6-506F-4E0E-B827-DE470C4FB497}" destId="{8943E3D7-D39C-41B0-ADEB-6C1A0200F828}" srcOrd="1" destOrd="0" parTransId="{C8DB0992-5A44-4834-863F-DA18E0529F1A}" sibTransId="{78A3D630-A8CC-44DA-81BB-7D8A6DB89B42}"/>
    <dgm:cxn modelId="{F72825C7-0380-4DAF-984A-5640C956EA33}" type="presOf" srcId="{F501B0CD-9CCF-42EE-8685-B7A591BC9327}" destId="{F5EBD6E6-57CD-43E8-9703-617084B8B16C}" srcOrd="0" destOrd="0" presId="urn:microsoft.com/office/officeart/2008/layout/LinedList"/>
    <dgm:cxn modelId="{DE4632E7-EADE-4E89-83FC-E618F3D5B676}" srcId="{CD6B8DC6-506F-4E0E-B827-DE470C4FB497}" destId="{8138F81A-43CD-4307-AACA-3FD6B3D2B599}" srcOrd="5" destOrd="0" parTransId="{714D21BE-9697-41B4-94EB-A28B338EED77}" sibTransId="{525CD65B-B213-4C4B-AB51-AE59D5A64E99}"/>
    <dgm:cxn modelId="{48B049FD-FE09-4A81-8D09-C281CEC02398}" type="presParOf" srcId="{E4E5B403-8B6E-4A88-80DE-8DEFACFA00A7}" destId="{85C14C55-173A-4EC4-B0C5-E644E4AFC0AC}" srcOrd="0" destOrd="0" presId="urn:microsoft.com/office/officeart/2008/layout/LinedList"/>
    <dgm:cxn modelId="{5E8315CC-0119-4B98-AE39-9838EC22D9DF}" type="presParOf" srcId="{E4E5B403-8B6E-4A88-80DE-8DEFACFA00A7}" destId="{EE5C280F-6F69-4587-A39D-00667245DD34}" srcOrd="1" destOrd="0" presId="urn:microsoft.com/office/officeart/2008/layout/LinedList"/>
    <dgm:cxn modelId="{BA8752EB-FBC7-4C14-BE1F-132FF23ED0FB}" type="presParOf" srcId="{EE5C280F-6F69-4587-A39D-00667245DD34}" destId="{94EDFF8D-446C-40B2-9AAC-D5B46444FB74}" srcOrd="0" destOrd="0" presId="urn:microsoft.com/office/officeart/2008/layout/LinedList"/>
    <dgm:cxn modelId="{31E93861-8F41-488F-BFF1-9D8CDCA5A760}" type="presParOf" srcId="{EE5C280F-6F69-4587-A39D-00667245DD34}" destId="{FF6D5432-DCAB-4761-BAA5-A25C2B72E411}" srcOrd="1" destOrd="0" presId="urn:microsoft.com/office/officeart/2008/layout/LinedList"/>
    <dgm:cxn modelId="{E8F3E62D-9F24-45B8-A9A7-25EB7FD82D6D}" type="presParOf" srcId="{FF6D5432-DCAB-4761-BAA5-A25C2B72E411}" destId="{84B147C9-2BC5-47B5-BD20-4EFD1806ABE5}" srcOrd="0" destOrd="0" presId="urn:microsoft.com/office/officeart/2008/layout/LinedList"/>
    <dgm:cxn modelId="{4074B073-FA55-45B9-92DF-D6BCCC854494}" type="presParOf" srcId="{FF6D5432-DCAB-4761-BAA5-A25C2B72E411}" destId="{62573F58-9A22-4651-9075-1DB66413B63A}" srcOrd="1" destOrd="0" presId="urn:microsoft.com/office/officeart/2008/layout/LinedList"/>
    <dgm:cxn modelId="{98C3E90B-DFBC-4417-A0D5-E7FCF4413EDC}" type="presParOf" srcId="{62573F58-9A22-4651-9075-1DB66413B63A}" destId="{A1CD8017-D803-4ADD-97C7-AD3F9885CA8C}" srcOrd="0" destOrd="0" presId="urn:microsoft.com/office/officeart/2008/layout/LinedList"/>
    <dgm:cxn modelId="{C5C185C6-093F-43F5-9328-64E3CEDBD471}" type="presParOf" srcId="{62573F58-9A22-4651-9075-1DB66413B63A}" destId="{68ABF2D8-0B2A-4184-ADCB-75970A2AA828}" srcOrd="1" destOrd="0" presId="urn:microsoft.com/office/officeart/2008/layout/LinedList"/>
    <dgm:cxn modelId="{6751A799-FF3A-4E54-BFDF-B7CE7E4A12A4}" type="presParOf" srcId="{62573F58-9A22-4651-9075-1DB66413B63A}" destId="{F5B599CD-E6B2-4B78-9FB8-F66EC14851E9}" srcOrd="2" destOrd="0" presId="urn:microsoft.com/office/officeart/2008/layout/LinedList"/>
    <dgm:cxn modelId="{554B1446-A25A-475E-9D99-93562301C960}" type="presParOf" srcId="{FF6D5432-DCAB-4761-BAA5-A25C2B72E411}" destId="{78D01C06-4220-48F3-A97D-3C274A666552}" srcOrd="2" destOrd="0" presId="urn:microsoft.com/office/officeart/2008/layout/LinedList"/>
    <dgm:cxn modelId="{9950BDEB-0B11-4E26-BC0E-F512DAAF7D0A}" type="presParOf" srcId="{FF6D5432-DCAB-4761-BAA5-A25C2B72E411}" destId="{F86A88D5-DD1C-4D52-85FC-461CCB449388}" srcOrd="3" destOrd="0" presId="urn:microsoft.com/office/officeart/2008/layout/LinedList"/>
    <dgm:cxn modelId="{D6A5FF77-8EDB-4036-BB81-39FCD7CB9444}" type="presParOf" srcId="{FF6D5432-DCAB-4761-BAA5-A25C2B72E411}" destId="{27449D5C-E2FA-44F2-A1AE-3FA212EC78D1}" srcOrd="4" destOrd="0" presId="urn:microsoft.com/office/officeart/2008/layout/LinedList"/>
    <dgm:cxn modelId="{8A1CED9E-9F85-4BFB-BDC9-AE39ED37CAB1}" type="presParOf" srcId="{27449D5C-E2FA-44F2-A1AE-3FA212EC78D1}" destId="{8D3844CA-753E-496B-AC54-9A8D84679F89}" srcOrd="0" destOrd="0" presId="urn:microsoft.com/office/officeart/2008/layout/LinedList"/>
    <dgm:cxn modelId="{0BB08702-8B8F-4DBD-B343-83C3D8E17E40}" type="presParOf" srcId="{27449D5C-E2FA-44F2-A1AE-3FA212EC78D1}" destId="{88EC6FBA-210B-4AE8-8225-077673DE4A49}" srcOrd="1" destOrd="0" presId="urn:microsoft.com/office/officeart/2008/layout/LinedList"/>
    <dgm:cxn modelId="{0AB039A2-9C3D-4A01-BEE8-D532E2279BB5}" type="presParOf" srcId="{27449D5C-E2FA-44F2-A1AE-3FA212EC78D1}" destId="{B11EBD04-BE0C-4551-8A10-9544E17A9696}" srcOrd="2" destOrd="0" presId="urn:microsoft.com/office/officeart/2008/layout/LinedList"/>
    <dgm:cxn modelId="{22531A77-638B-4FA9-8D70-0CFD36B1426E}" type="presParOf" srcId="{FF6D5432-DCAB-4761-BAA5-A25C2B72E411}" destId="{842B5695-D2C7-49C0-BD5A-D481B40215AF}" srcOrd="5" destOrd="0" presId="urn:microsoft.com/office/officeart/2008/layout/LinedList"/>
    <dgm:cxn modelId="{341CAD72-4CC5-4A70-B006-FDE86C49A65E}" type="presParOf" srcId="{FF6D5432-DCAB-4761-BAA5-A25C2B72E411}" destId="{4E8A4D2F-1F66-4E0F-943B-0203ED6AD223}" srcOrd="6" destOrd="0" presId="urn:microsoft.com/office/officeart/2008/layout/LinedList"/>
    <dgm:cxn modelId="{C7390396-D863-4039-951A-C449D2491688}" type="presParOf" srcId="{FF6D5432-DCAB-4761-BAA5-A25C2B72E411}" destId="{05D2DA6D-C46E-4B18-B798-FBA90B3915E5}" srcOrd="7" destOrd="0" presId="urn:microsoft.com/office/officeart/2008/layout/LinedList"/>
    <dgm:cxn modelId="{789AE97E-F625-44E9-B9A6-C4D7EB96629C}" type="presParOf" srcId="{05D2DA6D-C46E-4B18-B798-FBA90B3915E5}" destId="{E226FDCD-6050-4E1D-A196-BE5BEF90FC91}" srcOrd="0" destOrd="0" presId="urn:microsoft.com/office/officeart/2008/layout/LinedList"/>
    <dgm:cxn modelId="{8E2EE6C1-17A7-4E7C-8B18-024FC973D9CD}" type="presParOf" srcId="{05D2DA6D-C46E-4B18-B798-FBA90B3915E5}" destId="{5AB8532B-C91A-4F0C-88B5-4B2D7E1011D6}" srcOrd="1" destOrd="0" presId="urn:microsoft.com/office/officeart/2008/layout/LinedList"/>
    <dgm:cxn modelId="{8970EF49-8FB1-46A8-8811-EE304E184E77}" type="presParOf" srcId="{05D2DA6D-C46E-4B18-B798-FBA90B3915E5}" destId="{84229727-7171-46D7-8A56-946E85CA0F12}" srcOrd="2" destOrd="0" presId="urn:microsoft.com/office/officeart/2008/layout/LinedList"/>
    <dgm:cxn modelId="{E3615176-9BA3-4B24-B8A4-A779A1CF9C2E}" type="presParOf" srcId="{FF6D5432-DCAB-4761-BAA5-A25C2B72E411}" destId="{D30CEF86-4CAC-443D-B5DE-FFEB3AE4829D}" srcOrd="8" destOrd="0" presId="urn:microsoft.com/office/officeart/2008/layout/LinedList"/>
    <dgm:cxn modelId="{851F8455-D317-43CB-9998-FAC711FFA3C6}" type="presParOf" srcId="{FF6D5432-DCAB-4761-BAA5-A25C2B72E411}" destId="{3E17B766-5986-4417-962E-CB5678CD10EA}" srcOrd="9" destOrd="0" presId="urn:microsoft.com/office/officeart/2008/layout/LinedList"/>
    <dgm:cxn modelId="{89300B00-7F14-440A-840F-68DDDA8403F0}" type="presParOf" srcId="{FF6D5432-DCAB-4761-BAA5-A25C2B72E411}" destId="{E573DFB5-8E87-46A4-9E55-660F31FAA2ED}" srcOrd="10" destOrd="0" presId="urn:microsoft.com/office/officeart/2008/layout/LinedList"/>
    <dgm:cxn modelId="{D093BC7C-7686-410E-982F-FD917D865143}" type="presParOf" srcId="{E573DFB5-8E87-46A4-9E55-660F31FAA2ED}" destId="{5699DD8E-1313-48B7-8BD4-3F7BB38872CF}" srcOrd="0" destOrd="0" presId="urn:microsoft.com/office/officeart/2008/layout/LinedList"/>
    <dgm:cxn modelId="{01D16049-2329-4BB6-A52E-4C92658B241C}" type="presParOf" srcId="{E573DFB5-8E87-46A4-9E55-660F31FAA2ED}" destId="{F5EBD6E6-57CD-43E8-9703-617084B8B16C}" srcOrd="1" destOrd="0" presId="urn:microsoft.com/office/officeart/2008/layout/LinedList"/>
    <dgm:cxn modelId="{A6B9048A-D1FD-4160-A72B-1D8522C5F28E}" type="presParOf" srcId="{E573DFB5-8E87-46A4-9E55-660F31FAA2ED}" destId="{9BAD0D67-C487-4B87-8D86-CD0A29C1072E}" srcOrd="2" destOrd="0" presId="urn:microsoft.com/office/officeart/2008/layout/LinedList"/>
    <dgm:cxn modelId="{61B71501-D9FE-4B63-BFEA-6805265E511C}" type="presParOf" srcId="{FF6D5432-DCAB-4761-BAA5-A25C2B72E411}" destId="{A5580C80-A0F3-4082-A8A3-BAAB5C1A08E4}" srcOrd="11" destOrd="0" presId="urn:microsoft.com/office/officeart/2008/layout/LinedList"/>
    <dgm:cxn modelId="{BE3F93AC-552B-4193-B672-8CA7BC8BB408}" type="presParOf" srcId="{FF6D5432-DCAB-4761-BAA5-A25C2B72E411}" destId="{46BBF8D9-ED75-4489-9193-0551A26D4421}" srcOrd="12" destOrd="0" presId="urn:microsoft.com/office/officeart/2008/layout/LinedList"/>
    <dgm:cxn modelId="{C9423902-D7E9-4877-BEC8-AB6809E5ACC8}" type="presParOf" srcId="{FF6D5432-DCAB-4761-BAA5-A25C2B72E411}" destId="{DC828B0D-1A56-49C5-8D7B-85A13F2FE180}" srcOrd="13" destOrd="0" presId="urn:microsoft.com/office/officeart/2008/layout/LinedList"/>
    <dgm:cxn modelId="{7ABC3965-C2A2-4F2A-9DEE-9FDBD30E09A9}" type="presParOf" srcId="{DC828B0D-1A56-49C5-8D7B-85A13F2FE180}" destId="{17CC874C-3883-425B-9923-A3E9193CA774}" srcOrd="0" destOrd="0" presId="urn:microsoft.com/office/officeart/2008/layout/LinedList"/>
    <dgm:cxn modelId="{6E3A68CB-0D06-46FC-BDCF-2C3952281C7D}" type="presParOf" srcId="{DC828B0D-1A56-49C5-8D7B-85A13F2FE180}" destId="{DADFB9F0-D2B7-496A-82F6-F3BD93ACCA61}" srcOrd="1" destOrd="0" presId="urn:microsoft.com/office/officeart/2008/layout/LinedList"/>
    <dgm:cxn modelId="{7BA3E5ED-F013-4030-A2FB-451A12A708F0}" type="presParOf" srcId="{DC828B0D-1A56-49C5-8D7B-85A13F2FE180}" destId="{45DAE128-1F6E-4B73-BD60-6E269A09CFF6}" srcOrd="2" destOrd="0" presId="urn:microsoft.com/office/officeart/2008/layout/LinedList"/>
    <dgm:cxn modelId="{1323691A-67B7-4E1F-BBD8-601DDB0FF2CC}" type="presParOf" srcId="{FF6D5432-DCAB-4761-BAA5-A25C2B72E411}" destId="{66ABA311-ECD7-4F71-8AB0-5FD3A56E9301}" srcOrd="14" destOrd="0" presId="urn:microsoft.com/office/officeart/2008/layout/LinedList"/>
    <dgm:cxn modelId="{6AE6BCE9-5348-4E35-83BE-A2DC2DF10FB9}" type="presParOf" srcId="{FF6D5432-DCAB-4761-BAA5-A25C2B72E411}" destId="{54B6DBD0-7CEC-4A38-A075-7B481D052C9C}" srcOrd="15" destOrd="0" presId="urn:microsoft.com/office/officeart/2008/layout/LinedList"/>
    <dgm:cxn modelId="{1636C4B6-5BC1-43FC-AC1B-1C08A170A902}" type="presParOf" srcId="{FF6D5432-DCAB-4761-BAA5-A25C2B72E411}" destId="{34796097-9D2E-4604-9D25-67DE1E37EFD1}" srcOrd="16" destOrd="0" presId="urn:microsoft.com/office/officeart/2008/layout/LinedList"/>
    <dgm:cxn modelId="{1F81D6CD-2DE8-41F9-B471-D7A290CD7E9D}" type="presParOf" srcId="{34796097-9D2E-4604-9D25-67DE1E37EFD1}" destId="{4F759FAD-8952-40C4-912F-C46048826B65}" srcOrd="0" destOrd="0" presId="urn:microsoft.com/office/officeart/2008/layout/LinedList"/>
    <dgm:cxn modelId="{6EAC740E-B094-42AE-AD75-3D930E101F43}" type="presParOf" srcId="{34796097-9D2E-4604-9D25-67DE1E37EFD1}" destId="{609316AB-5E5C-46E7-8A54-EF30EB8FA95C}" srcOrd="1" destOrd="0" presId="urn:microsoft.com/office/officeart/2008/layout/LinedList"/>
    <dgm:cxn modelId="{7652975A-1C75-4C66-AE4B-A34F1B9C21AF}" type="presParOf" srcId="{34796097-9D2E-4604-9D25-67DE1E37EFD1}" destId="{C2B164B8-B01B-4C8C-9953-243107B525D3}" srcOrd="2" destOrd="0" presId="urn:microsoft.com/office/officeart/2008/layout/LinedList"/>
    <dgm:cxn modelId="{20E09C43-6130-464B-B3A0-0DB925F13B88}" type="presParOf" srcId="{FF6D5432-DCAB-4761-BAA5-A25C2B72E411}" destId="{DF0F6445-5340-4DC0-93A4-FA34D55A0D9D}" srcOrd="17" destOrd="0" presId="urn:microsoft.com/office/officeart/2008/layout/LinedList"/>
    <dgm:cxn modelId="{B609E9D1-CB00-4C77-B1FB-0BE90E695153}" type="presParOf" srcId="{FF6D5432-DCAB-4761-BAA5-A25C2B72E411}" destId="{7D909090-EAC2-49D2-8CAB-79734AF9176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A15AC-7CD4-4AA4-AD63-7DBA1BCB38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174C9C-757E-4334-AF30-1644F83EC245}">
      <dgm:prSet/>
      <dgm:spPr/>
      <dgm:t>
        <a:bodyPr/>
        <a:lstStyle/>
        <a:p>
          <a:r>
            <a:rPr lang="en-GB" dirty="0"/>
            <a:t>Known health inequalities for Black, Asian and minoritised ethnic communities </a:t>
          </a:r>
          <a:endParaRPr lang="en-US" dirty="0"/>
        </a:p>
      </dgm:t>
    </dgm:pt>
    <dgm:pt modelId="{9FFC1DAD-4B20-4F75-85A1-E8FD1ABE6A94}" type="parTrans" cxnId="{8A0F18FA-1029-49CA-9DC9-92459E54A5A9}">
      <dgm:prSet/>
      <dgm:spPr/>
      <dgm:t>
        <a:bodyPr/>
        <a:lstStyle/>
        <a:p>
          <a:endParaRPr lang="en-US"/>
        </a:p>
      </dgm:t>
    </dgm:pt>
    <dgm:pt modelId="{6F414FC4-CE17-437E-861E-FE1477558C4F}" type="sibTrans" cxnId="{8A0F18FA-1029-49CA-9DC9-92459E54A5A9}">
      <dgm:prSet/>
      <dgm:spPr/>
      <dgm:t>
        <a:bodyPr/>
        <a:lstStyle/>
        <a:p>
          <a:endParaRPr lang="en-US"/>
        </a:p>
      </dgm:t>
    </dgm:pt>
    <dgm:pt modelId="{B84885FE-D54D-4588-8710-DFF9C17B19E8}">
      <dgm:prSet/>
      <dgm:spPr/>
      <dgm:t>
        <a:bodyPr/>
        <a:lstStyle/>
        <a:p>
          <a:r>
            <a:rPr lang="en-GB" dirty="0"/>
            <a:t>Higher prevalence of certain conditions (e.g., high blood pressure, coronary heart disease, Type 2 diabetes)</a:t>
          </a:r>
          <a:endParaRPr lang="en-US" dirty="0"/>
        </a:p>
      </dgm:t>
    </dgm:pt>
    <dgm:pt modelId="{D677BF42-5E99-4654-B192-30ABE378DF49}" type="parTrans" cxnId="{8A2D1239-B250-48E7-8E01-11F1CDF7ABC8}">
      <dgm:prSet/>
      <dgm:spPr/>
      <dgm:t>
        <a:bodyPr/>
        <a:lstStyle/>
        <a:p>
          <a:endParaRPr lang="en-US"/>
        </a:p>
      </dgm:t>
    </dgm:pt>
    <dgm:pt modelId="{25FACD8D-6940-42D5-B8E9-807501E7BD06}" type="sibTrans" cxnId="{8A2D1239-B250-48E7-8E01-11F1CDF7ABC8}">
      <dgm:prSet/>
      <dgm:spPr/>
      <dgm:t>
        <a:bodyPr/>
        <a:lstStyle/>
        <a:p>
          <a:endParaRPr lang="en-US"/>
        </a:p>
      </dgm:t>
    </dgm:pt>
    <dgm:pt modelId="{9FEA5BF7-607E-4B20-AA55-3EA16B8788A8}">
      <dgm:prSet/>
      <dgm:spPr/>
      <dgm:t>
        <a:bodyPr/>
        <a:lstStyle/>
        <a:p>
          <a:r>
            <a:rPr lang="en-GB"/>
            <a:t>Higher poverty rates (twice as high on average)</a:t>
          </a:r>
          <a:endParaRPr lang="en-US"/>
        </a:p>
      </dgm:t>
    </dgm:pt>
    <dgm:pt modelId="{239CA54D-8D0F-4F8A-BB8B-B7E296D2C515}" type="parTrans" cxnId="{9FB200D4-E2A4-40F0-8B80-794768B4A549}">
      <dgm:prSet/>
      <dgm:spPr/>
      <dgm:t>
        <a:bodyPr/>
        <a:lstStyle/>
        <a:p>
          <a:endParaRPr lang="en-US"/>
        </a:p>
      </dgm:t>
    </dgm:pt>
    <dgm:pt modelId="{4BC5303B-F389-41D5-A005-E72E098BB3B6}" type="sibTrans" cxnId="{9FB200D4-E2A4-40F0-8B80-794768B4A549}">
      <dgm:prSet/>
      <dgm:spPr/>
      <dgm:t>
        <a:bodyPr/>
        <a:lstStyle/>
        <a:p>
          <a:endParaRPr lang="en-US"/>
        </a:p>
      </dgm:t>
    </dgm:pt>
    <dgm:pt modelId="{29E977E2-01A7-440B-9176-1F1EEE644881}">
      <dgm:prSet/>
      <dgm:spPr/>
      <dgm:t>
        <a:bodyPr/>
        <a:lstStyle/>
        <a:p>
          <a:r>
            <a:rPr lang="en-GB"/>
            <a:t>Disproportionate impact of COVID-19</a:t>
          </a:r>
          <a:endParaRPr lang="en-US"/>
        </a:p>
      </dgm:t>
    </dgm:pt>
    <dgm:pt modelId="{24525DDA-4F73-4DA6-A650-CFFC670BBF16}" type="parTrans" cxnId="{AD3C1B79-C5A2-4426-A8A1-7022F91ED095}">
      <dgm:prSet/>
      <dgm:spPr/>
      <dgm:t>
        <a:bodyPr/>
        <a:lstStyle/>
        <a:p>
          <a:endParaRPr lang="en-US"/>
        </a:p>
      </dgm:t>
    </dgm:pt>
    <dgm:pt modelId="{119CCE99-08E0-4AD8-9850-64D941D72CD0}" type="sibTrans" cxnId="{AD3C1B79-C5A2-4426-A8A1-7022F91ED095}">
      <dgm:prSet/>
      <dgm:spPr/>
      <dgm:t>
        <a:bodyPr/>
        <a:lstStyle/>
        <a:p>
          <a:endParaRPr lang="en-US"/>
        </a:p>
      </dgm:t>
    </dgm:pt>
    <dgm:pt modelId="{DEB686EF-47EF-427E-ABFC-828328742F17}" type="pres">
      <dgm:prSet presAssocID="{53CA15AC-7CD4-4AA4-AD63-7DBA1BCB38D3}" presName="vert0" presStyleCnt="0">
        <dgm:presLayoutVars>
          <dgm:dir/>
          <dgm:animOne val="branch"/>
          <dgm:animLvl val="lvl"/>
        </dgm:presLayoutVars>
      </dgm:prSet>
      <dgm:spPr/>
    </dgm:pt>
    <dgm:pt modelId="{5BEEF618-413B-4B41-8E3C-22BCE11660C2}" type="pres">
      <dgm:prSet presAssocID="{C1174C9C-757E-4334-AF30-1644F83EC245}" presName="thickLine" presStyleLbl="alignNode1" presStyleIdx="0" presStyleCnt="4"/>
      <dgm:spPr/>
    </dgm:pt>
    <dgm:pt modelId="{AD8B3E2E-7B08-47DA-8EBF-8A5AE3DC8684}" type="pres">
      <dgm:prSet presAssocID="{C1174C9C-757E-4334-AF30-1644F83EC245}" presName="horz1" presStyleCnt="0"/>
      <dgm:spPr/>
    </dgm:pt>
    <dgm:pt modelId="{AE4CDE24-5E9D-42C0-9553-C49C66FEF6FB}" type="pres">
      <dgm:prSet presAssocID="{C1174C9C-757E-4334-AF30-1644F83EC245}" presName="tx1" presStyleLbl="revTx" presStyleIdx="0" presStyleCnt="4"/>
      <dgm:spPr/>
    </dgm:pt>
    <dgm:pt modelId="{667824C6-DAB6-401D-B4BC-D7B22CCF61EB}" type="pres">
      <dgm:prSet presAssocID="{C1174C9C-757E-4334-AF30-1644F83EC245}" presName="vert1" presStyleCnt="0"/>
      <dgm:spPr/>
    </dgm:pt>
    <dgm:pt modelId="{D61924B6-8BE1-44AC-B90A-B531474FF7F0}" type="pres">
      <dgm:prSet presAssocID="{B84885FE-D54D-4588-8710-DFF9C17B19E8}" presName="thickLine" presStyleLbl="alignNode1" presStyleIdx="1" presStyleCnt="4"/>
      <dgm:spPr/>
    </dgm:pt>
    <dgm:pt modelId="{4A1C4C61-5FAD-4E6D-A780-B1823A9AA299}" type="pres">
      <dgm:prSet presAssocID="{B84885FE-D54D-4588-8710-DFF9C17B19E8}" presName="horz1" presStyleCnt="0"/>
      <dgm:spPr/>
    </dgm:pt>
    <dgm:pt modelId="{E1249DA6-6131-4A65-9950-55CEFDFEA3A9}" type="pres">
      <dgm:prSet presAssocID="{B84885FE-D54D-4588-8710-DFF9C17B19E8}" presName="tx1" presStyleLbl="revTx" presStyleIdx="1" presStyleCnt="4"/>
      <dgm:spPr/>
    </dgm:pt>
    <dgm:pt modelId="{E3092DB5-D775-4FB7-988A-B20AFE06DB8B}" type="pres">
      <dgm:prSet presAssocID="{B84885FE-D54D-4588-8710-DFF9C17B19E8}" presName="vert1" presStyleCnt="0"/>
      <dgm:spPr/>
    </dgm:pt>
    <dgm:pt modelId="{D56246F4-8A40-4306-8E79-AC9D05C1DF60}" type="pres">
      <dgm:prSet presAssocID="{9FEA5BF7-607E-4B20-AA55-3EA16B8788A8}" presName="thickLine" presStyleLbl="alignNode1" presStyleIdx="2" presStyleCnt="4"/>
      <dgm:spPr/>
    </dgm:pt>
    <dgm:pt modelId="{63D56F9C-27E3-487F-BFA5-4378A4F9ADC9}" type="pres">
      <dgm:prSet presAssocID="{9FEA5BF7-607E-4B20-AA55-3EA16B8788A8}" presName="horz1" presStyleCnt="0"/>
      <dgm:spPr/>
    </dgm:pt>
    <dgm:pt modelId="{020C17FF-7B6F-4FC2-9BC4-A5954CE13408}" type="pres">
      <dgm:prSet presAssocID="{9FEA5BF7-607E-4B20-AA55-3EA16B8788A8}" presName="tx1" presStyleLbl="revTx" presStyleIdx="2" presStyleCnt="4"/>
      <dgm:spPr/>
    </dgm:pt>
    <dgm:pt modelId="{379EA2EA-2524-43C1-8D60-7EDB178A3A87}" type="pres">
      <dgm:prSet presAssocID="{9FEA5BF7-607E-4B20-AA55-3EA16B8788A8}" presName="vert1" presStyleCnt="0"/>
      <dgm:spPr/>
    </dgm:pt>
    <dgm:pt modelId="{10011224-806A-41B0-B647-24BF577F3FEE}" type="pres">
      <dgm:prSet presAssocID="{29E977E2-01A7-440B-9176-1F1EEE644881}" presName="thickLine" presStyleLbl="alignNode1" presStyleIdx="3" presStyleCnt="4"/>
      <dgm:spPr/>
    </dgm:pt>
    <dgm:pt modelId="{DD024BD8-8473-465C-BE05-03FAC0E0EAE4}" type="pres">
      <dgm:prSet presAssocID="{29E977E2-01A7-440B-9176-1F1EEE644881}" presName="horz1" presStyleCnt="0"/>
      <dgm:spPr/>
    </dgm:pt>
    <dgm:pt modelId="{A5709EDB-6E0D-4885-B618-3846DD478EC5}" type="pres">
      <dgm:prSet presAssocID="{29E977E2-01A7-440B-9176-1F1EEE644881}" presName="tx1" presStyleLbl="revTx" presStyleIdx="3" presStyleCnt="4"/>
      <dgm:spPr/>
    </dgm:pt>
    <dgm:pt modelId="{B2EDB931-4958-492C-8C3E-7A47D3A5F7BB}" type="pres">
      <dgm:prSet presAssocID="{29E977E2-01A7-440B-9176-1F1EEE644881}" presName="vert1" presStyleCnt="0"/>
      <dgm:spPr/>
    </dgm:pt>
  </dgm:ptLst>
  <dgm:cxnLst>
    <dgm:cxn modelId="{8A2D1239-B250-48E7-8E01-11F1CDF7ABC8}" srcId="{53CA15AC-7CD4-4AA4-AD63-7DBA1BCB38D3}" destId="{B84885FE-D54D-4588-8710-DFF9C17B19E8}" srcOrd="1" destOrd="0" parTransId="{D677BF42-5E99-4654-B192-30ABE378DF49}" sibTransId="{25FACD8D-6940-42D5-B8E9-807501E7BD06}"/>
    <dgm:cxn modelId="{03960A4D-BB82-4894-9002-38F3673FCFA6}" type="presOf" srcId="{29E977E2-01A7-440B-9176-1F1EEE644881}" destId="{A5709EDB-6E0D-4885-B618-3846DD478EC5}" srcOrd="0" destOrd="0" presId="urn:microsoft.com/office/officeart/2008/layout/LinedList"/>
    <dgm:cxn modelId="{AD3C1B79-C5A2-4426-A8A1-7022F91ED095}" srcId="{53CA15AC-7CD4-4AA4-AD63-7DBA1BCB38D3}" destId="{29E977E2-01A7-440B-9176-1F1EEE644881}" srcOrd="3" destOrd="0" parTransId="{24525DDA-4F73-4DA6-A650-CFFC670BBF16}" sibTransId="{119CCE99-08E0-4AD8-9850-64D941D72CD0}"/>
    <dgm:cxn modelId="{15959A94-0820-49AF-8C86-45EFD853529B}" type="presOf" srcId="{B84885FE-D54D-4588-8710-DFF9C17B19E8}" destId="{E1249DA6-6131-4A65-9950-55CEFDFEA3A9}" srcOrd="0" destOrd="0" presId="urn:microsoft.com/office/officeart/2008/layout/LinedList"/>
    <dgm:cxn modelId="{1F3A19BF-A03F-4D5E-A5EE-C1DC0BE16A2C}" type="presOf" srcId="{9FEA5BF7-607E-4B20-AA55-3EA16B8788A8}" destId="{020C17FF-7B6F-4FC2-9BC4-A5954CE13408}" srcOrd="0" destOrd="0" presId="urn:microsoft.com/office/officeart/2008/layout/LinedList"/>
    <dgm:cxn modelId="{C0EAAFCD-407D-4ABC-BDCB-EE4A6753B3F9}" type="presOf" srcId="{53CA15AC-7CD4-4AA4-AD63-7DBA1BCB38D3}" destId="{DEB686EF-47EF-427E-ABFC-828328742F17}" srcOrd="0" destOrd="0" presId="urn:microsoft.com/office/officeart/2008/layout/LinedList"/>
    <dgm:cxn modelId="{9FB200D4-E2A4-40F0-8B80-794768B4A549}" srcId="{53CA15AC-7CD4-4AA4-AD63-7DBA1BCB38D3}" destId="{9FEA5BF7-607E-4B20-AA55-3EA16B8788A8}" srcOrd="2" destOrd="0" parTransId="{239CA54D-8D0F-4F8A-BB8B-B7E296D2C515}" sibTransId="{4BC5303B-F389-41D5-A005-E72E098BB3B6}"/>
    <dgm:cxn modelId="{8A0F18FA-1029-49CA-9DC9-92459E54A5A9}" srcId="{53CA15AC-7CD4-4AA4-AD63-7DBA1BCB38D3}" destId="{C1174C9C-757E-4334-AF30-1644F83EC245}" srcOrd="0" destOrd="0" parTransId="{9FFC1DAD-4B20-4F75-85A1-E8FD1ABE6A94}" sibTransId="{6F414FC4-CE17-437E-861E-FE1477558C4F}"/>
    <dgm:cxn modelId="{0E8937FA-32E1-469F-B25C-8669382434B8}" type="presOf" srcId="{C1174C9C-757E-4334-AF30-1644F83EC245}" destId="{AE4CDE24-5E9D-42C0-9553-C49C66FEF6FB}" srcOrd="0" destOrd="0" presId="urn:microsoft.com/office/officeart/2008/layout/LinedList"/>
    <dgm:cxn modelId="{90DFB445-0E41-4F6D-B993-ED5201A45153}" type="presParOf" srcId="{DEB686EF-47EF-427E-ABFC-828328742F17}" destId="{5BEEF618-413B-4B41-8E3C-22BCE11660C2}" srcOrd="0" destOrd="0" presId="urn:microsoft.com/office/officeart/2008/layout/LinedList"/>
    <dgm:cxn modelId="{26037E4F-284A-4B2B-834F-43DF33617990}" type="presParOf" srcId="{DEB686EF-47EF-427E-ABFC-828328742F17}" destId="{AD8B3E2E-7B08-47DA-8EBF-8A5AE3DC8684}" srcOrd="1" destOrd="0" presId="urn:microsoft.com/office/officeart/2008/layout/LinedList"/>
    <dgm:cxn modelId="{8FB3DA72-B789-465A-93DF-49426432237A}" type="presParOf" srcId="{AD8B3E2E-7B08-47DA-8EBF-8A5AE3DC8684}" destId="{AE4CDE24-5E9D-42C0-9553-C49C66FEF6FB}" srcOrd="0" destOrd="0" presId="urn:microsoft.com/office/officeart/2008/layout/LinedList"/>
    <dgm:cxn modelId="{042ABAE8-2F80-474B-AAEC-2991818383F3}" type="presParOf" srcId="{AD8B3E2E-7B08-47DA-8EBF-8A5AE3DC8684}" destId="{667824C6-DAB6-401D-B4BC-D7B22CCF61EB}" srcOrd="1" destOrd="0" presId="urn:microsoft.com/office/officeart/2008/layout/LinedList"/>
    <dgm:cxn modelId="{E2184A3F-5B33-45DC-8C8F-9EF5E0274DA6}" type="presParOf" srcId="{DEB686EF-47EF-427E-ABFC-828328742F17}" destId="{D61924B6-8BE1-44AC-B90A-B531474FF7F0}" srcOrd="2" destOrd="0" presId="urn:microsoft.com/office/officeart/2008/layout/LinedList"/>
    <dgm:cxn modelId="{D123D54C-7C89-4DAB-A1F2-87705000BD69}" type="presParOf" srcId="{DEB686EF-47EF-427E-ABFC-828328742F17}" destId="{4A1C4C61-5FAD-4E6D-A780-B1823A9AA299}" srcOrd="3" destOrd="0" presId="urn:microsoft.com/office/officeart/2008/layout/LinedList"/>
    <dgm:cxn modelId="{1BA2C7B8-72BB-41F3-B218-880423B2684E}" type="presParOf" srcId="{4A1C4C61-5FAD-4E6D-A780-B1823A9AA299}" destId="{E1249DA6-6131-4A65-9950-55CEFDFEA3A9}" srcOrd="0" destOrd="0" presId="urn:microsoft.com/office/officeart/2008/layout/LinedList"/>
    <dgm:cxn modelId="{EAE49575-10AA-4FDE-B4D6-9D976F03061A}" type="presParOf" srcId="{4A1C4C61-5FAD-4E6D-A780-B1823A9AA299}" destId="{E3092DB5-D775-4FB7-988A-B20AFE06DB8B}" srcOrd="1" destOrd="0" presId="urn:microsoft.com/office/officeart/2008/layout/LinedList"/>
    <dgm:cxn modelId="{FD0191D3-49E0-412F-8CFE-2E1B956B60C4}" type="presParOf" srcId="{DEB686EF-47EF-427E-ABFC-828328742F17}" destId="{D56246F4-8A40-4306-8E79-AC9D05C1DF60}" srcOrd="4" destOrd="0" presId="urn:microsoft.com/office/officeart/2008/layout/LinedList"/>
    <dgm:cxn modelId="{F7E1C6F2-15B4-477A-AA8E-293C263208E1}" type="presParOf" srcId="{DEB686EF-47EF-427E-ABFC-828328742F17}" destId="{63D56F9C-27E3-487F-BFA5-4378A4F9ADC9}" srcOrd="5" destOrd="0" presId="urn:microsoft.com/office/officeart/2008/layout/LinedList"/>
    <dgm:cxn modelId="{3943F6F5-AC93-479B-ADEA-05405DD396FA}" type="presParOf" srcId="{63D56F9C-27E3-487F-BFA5-4378A4F9ADC9}" destId="{020C17FF-7B6F-4FC2-9BC4-A5954CE13408}" srcOrd="0" destOrd="0" presId="urn:microsoft.com/office/officeart/2008/layout/LinedList"/>
    <dgm:cxn modelId="{DFC738BF-7C76-4108-9D34-10442FF19C4A}" type="presParOf" srcId="{63D56F9C-27E3-487F-BFA5-4378A4F9ADC9}" destId="{379EA2EA-2524-43C1-8D60-7EDB178A3A87}" srcOrd="1" destOrd="0" presId="urn:microsoft.com/office/officeart/2008/layout/LinedList"/>
    <dgm:cxn modelId="{87199FC2-BA7F-42E7-B370-F008D7BD700D}" type="presParOf" srcId="{DEB686EF-47EF-427E-ABFC-828328742F17}" destId="{10011224-806A-41B0-B647-24BF577F3FEE}" srcOrd="6" destOrd="0" presId="urn:microsoft.com/office/officeart/2008/layout/LinedList"/>
    <dgm:cxn modelId="{16944721-2A8B-4C04-9113-DDAF0933D824}" type="presParOf" srcId="{DEB686EF-47EF-427E-ABFC-828328742F17}" destId="{DD024BD8-8473-465C-BE05-03FAC0E0EAE4}" srcOrd="7" destOrd="0" presId="urn:microsoft.com/office/officeart/2008/layout/LinedList"/>
    <dgm:cxn modelId="{E952B2DD-DA91-4EC8-B955-661BAE7A7F9B}" type="presParOf" srcId="{DD024BD8-8473-465C-BE05-03FAC0E0EAE4}" destId="{A5709EDB-6E0D-4885-B618-3846DD478EC5}" srcOrd="0" destOrd="0" presId="urn:microsoft.com/office/officeart/2008/layout/LinedList"/>
    <dgm:cxn modelId="{5CE7239A-9C6C-4533-B7A6-EB05A0FDB338}" type="presParOf" srcId="{DD024BD8-8473-465C-BE05-03FAC0E0EAE4}" destId="{B2EDB931-4958-492C-8C3E-7A47D3A5F7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1F007E-B9D4-45FE-9E19-2CDD7C6D71C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588C97-B13B-4FE4-9FA5-BFC5A02E8D76}">
      <dgm:prSet/>
      <dgm:spPr/>
      <dgm:t>
        <a:bodyPr/>
        <a:lstStyle/>
        <a:p>
          <a:r>
            <a:rPr lang="en-GB" b="1" dirty="0"/>
            <a:t>Challenges in ethnicity recording </a:t>
          </a:r>
          <a:endParaRPr lang="en-US" dirty="0"/>
        </a:p>
      </dgm:t>
    </dgm:pt>
    <dgm:pt modelId="{331A7BE8-9BE7-40E4-8ABB-E304ABBEC6DC}" type="parTrans" cxnId="{1B995C93-27EB-42C5-8532-EB5972E27DA9}">
      <dgm:prSet/>
      <dgm:spPr/>
      <dgm:t>
        <a:bodyPr/>
        <a:lstStyle/>
        <a:p>
          <a:endParaRPr lang="en-US"/>
        </a:p>
      </dgm:t>
    </dgm:pt>
    <dgm:pt modelId="{7716869E-73D2-4BFF-A4A7-8D181B7B1630}" type="sibTrans" cxnId="{1B995C93-27EB-42C5-8532-EB5972E27DA9}">
      <dgm:prSet/>
      <dgm:spPr/>
      <dgm:t>
        <a:bodyPr/>
        <a:lstStyle/>
        <a:p>
          <a:endParaRPr lang="en-US"/>
        </a:p>
      </dgm:t>
    </dgm:pt>
    <dgm:pt modelId="{07FA0DA6-47AE-4C43-BD2A-E799DF1D7408}">
      <dgm:prSet/>
      <dgm:spPr/>
      <dgm:t>
        <a:bodyPr/>
        <a:lstStyle/>
        <a:p>
          <a:r>
            <a:rPr lang="en-GB"/>
            <a:t>Inconsistent categories (e.g., multiple options for "White British")</a:t>
          </a:r>
          <a:endParaRPr lang="en-US"/>
        </a:p>
      </dgm:t>
    </dgm:pt>
    <dgm:pt modelId="{6CA96F43-28B7-4AC2-BC84-4B967E111A53}" type="parTrans" cxnId="{45DD3D46-950C-4004-BC5E-62966B3AF31B}">
      <dgm:prSet/>
      <dgm:spPr/>
      <dgm:t>
        <a:bodyPr/>
        <a:lstStyle/>
        <a:p>
          <a:endParaRPr lang="en-US"/>
        </a:p>
      </dgm:t>
    </dgm:pt>
    <dgm:pt modelId="{21F9840E-35BE-4A28-A82A-709AD8FEBF51}" type="sibTrans" cxnId="{45DD3D46-950C-4004-BC5E-62966B3AF31B}">
      <dgm:prSet/>
      <dgm:spPr/>
      <dgm:t>
        <a:bodyPr/>
        <a:lstStyle/>
        <a:p>
          <a:endParaRPr lang="en-US"/>
        </a:p>
      </dgm:t>
    </dgm:pt>
    <dgm:pt modelId="{3AFD3C92-B55E-4CE7-86F7-D0519D9B5EE8}">
      <dgm:prSet/>
      <dgm:spPr/>
      <dgm:t>
        <a:bodyPr/>
        <a:lstStyle/>
        <a:p>
          <a:r>
            <a:rPr lang="en-GB"/>
            <a:t>High rates of unrecorded/refused data </a:t>
          </a:r>
          <a:endParaRPr lang="en-US"/>
        </a:p>
      </dgm:t>
    </dgm:pt>
    <dgm:pt modelId="{1181EA33-1100-4B6E-9DFB-3E6561F03583}" type="parTrans" cxnId="{063D13C6-69BA-4EF4-A921-5DF244AFC863}">
      <dgm:prSet/>
      <dgm:spPr/>
      <dgm:t>
        <a:bodyPr/>
        <a:lstStyle/>
        <a:p>
          <a:endParaRPr lang="en-US"/>
        </a:p>
      </dgm:t>
    </dgm:pt>
    <dgm:pt modelId="{A9136AEB-19AD-42EF-9A28-A2DD043956B5}" type="sibTrans" cxnId="{063D13C6-69BA-4EF4-A921-5DF244AFC863}">
      <dgm:prSet/>
      <dgm:spPr/>
      <dgm:t>
        <a:bodyPr/>
        <a:lstStyle/>
        <a:p>
          <a:endParaRPr lang="en-US"/>
        </a:p>
      </dgm:t>
    </dgm:pt>
    <dgm:pt modelId="{A7ADB60C-E77F-42FA-AF88-56255DE16B7C}">
      <dgm:prSet/>
      <dgm:spPr/>
      <dgm:t>
        <a:bodyPr/>
        <a:lstStyle/>
        <a:p>
          <a:r>
            <a:rPr lang="en-GB" b="1" dirty="0"/>
            <a:t>Impact on analysis</a:t>
          </a:r>
          <a:endParaRPr lang="en-US" dirty="0"/>
        </a:p>
      </dgm:t>
    </dgm:pt>
    <dgm:pt modelId="{E1E1B282-5F99-4861-BD2B-B80457F851DB}" type="parTrans" cxnId="{9C3FD4F4-A26C-456D-B295-3448F573F497}">
      <dgm:prSet/>
      <dgm:spPr/>
      <dgm:t>
        <a:bodyPr/>
        <a:lstStyle/>
        <a:p>
          <a:endParaRPr lang="en-US"/>
        </a:p>
      </dgm:t>
    </dgm:pt>
    <dgm:pt modelId="{56602E4C-7109-4512-A52D-301DF69535F3}" type="sibTrans" cxnId="{9C3FD4F4-A26C-456D-B295-3448F573F497}">
      <dgm:prSet/>
      <dgm:spPr/>
      <dgm:t>
        <a:bodyPr/>
        <a:lstStyle/>
        <a:p>
          <a:endParaRPr lang="en-US"/>
        </a:p>
      </dgm:t>
    </dgm:pt>
    <dgm:pt modelId="{403D932C-4E48-4376-9276-9F44CA9B28CB}">
      <dgm:prSet/>
      <dgm:spPr/>
      <dgm:t>
        <a:bodyPr/>
        <a:lstStyle/>
        <a:p>
          <a:r>
            <a:rPr lang="en-GB"/>
            <a:t>Difficulty in cross-sectional examination (e.g., ethnicity vs. age, socio-economic status)</a:t>
          </a:r>
          <a:endParaRPr lang="en-US"/>
        </a:p>
      </dgm:t>
    </dgm:pt>
    <dgm:pt modelId="{6D6FA1AB-D83B-4C66-8E5D-3A09793D0FF2}" type="parTrans" cxnId="{4FC5BB5B-665D-45BB-87C4-083982A04E36}">
      <dgm:prSet/>
      <dgm:spPr/>
      <dgm:t>
        <a:bodyPr/>
        <a:lstStyle/>
        <a:p>
          <a:endParaRPr lang="en-US"/>
        </a:p>
      </dgm:t>
    </dgm:pt>
    <dgm:pt modelId="{6B38FA65-EBB3-40F6-A31F-757550F97FCE}" type="sibTrans" cxnId="{4FC5BB5B-665D-45BB-87C4-083982A04E36}">
      <dgm:prSet/>
      <dgm:spPr/>
      <dgm:t>
        <a:bodyPr/>
        <a:lstStyle/>
        <a:p>
          <a:endParaRPr lang="en-US"/>
        </a:p>
      </dgm:t>
    </dgm:pt>
    <dgm:pt modelId="{09CAC040-7E9C-49EB-A255-D76024127CA1}">
      <dgm:prSet/>
      <dgm:spPr/>
      <dgm:t>
        <a:bodyPr/>
        <a:lstStyle/>
        <a:p>
          <a:r>
            <a:rPr lang="en-GB"/>
            <a:t>Limited understanding of specific health needs by ethnic group</a:t>
          </a:r>
          <a:endParaRPr lang="en-US"/>
        </a:p>
      </dgm:t>
    </dgm:pt>
    <dgm:pt modelId="{7585D70E-02C0-4903-AEFC-C285178C266B}" type="parTrans" cxnId="{DB8C753B-6FB4-482E-A28E-A9E3568665A5}">
      <dgm:prSet/>
      <dgm:spPr/>
      <dgm:t>
        <a:bodyPr/>
        <a:lstStyle/>
        <a:p>
          <a:endParaRPr lang="en-US"/>
        </a:p>
      </dgm:t>
    </dgm:pt>
    <dgm:pt modelId="{BB979E80-D744-4871-B60C-167DB5A720A6}" type="sibTrans" cxnId="{DB8C753B-6FB4-482E-A28E-A9E3568665A5}">
      <dgm:prSet/>
      <dgm:spPr/>
      <dgm:t>
        <a:bodyPr/>
        <a:lstStyle/>
        <a:p>
          <a:endParaRPr lang="en-US"/>
        </a:p>
      </dgm:t>
    </dgm:pt>
    <dgm:pt modelId="{B7C1E7A0-1B4B-40DD-9A9B-09EDFEA3F9B2}">
      <dgm:prSet/>
      <dgm:spPr/>
      <dgm:t>
        <a:bodyPr/>
        <a:lstStyle/>
        <a:p>
          <a:r>
            <a:rPr lang="en-GB" b="1" dirty="0"/>
            <a:t>Data quality</a:t>
          </a:r>
          <a:endParaRPr lang="en-US" dirty="0"/>
        </a:p>
      </dgm:t>
    </dgm:pt>
    <dgm:pt modelId="{86636783-929A-42B9-AF32-9780B76B7E27}" type="parTrans" cxnId="{F3D6E924-BC53-4AC5-B452-B5A786638982}">
      <dgm:prSet/>
      <dgm:spPr/>
      <dgm:t>
        <a:bodyPr/>
        <a:lstStyle/>
        <a:p>
          <a:endParaRPr lang="en-US"/>
        </a:p>
      </dgm:t>
    </dgm:pt>
    <dgm:pt modelId="{883BE5C4-553A-4EA5-8633-573772BA5A1B}" type="sibTrans" cxnId="{F3D6E924-BC53-4AC5-B452-B5A786638982}">
      <dgm:prSet/>
      <dgm:spPr/>
      <dgm:t>
        <a:bodyPr/>
        <a:lstStyle/>
        <a:p>
          <a:endParaRPr lang="en-US"/>
        </a:p>
      </dgm:t>
    </dgm:pt>
    <dgm:pt modelId="{E169FD15-B539-4090-9DA9-AE79AADCE542}">
      <dgm:prSet/>
      <dgm:spPr/>
      <dgm:t>
        <a:bodyPr/>
        <a:lstStyle/>
        <a:p>
          <a:r>
            <a:rPr lang="en-GB" dirty="0"/>
            <a:t>Lack of detailed outcome data by ethnicity in some areas</a:t>
          </a:r>
          <a:endParaRPr lang="en-US" dirty="0"/>
        </a:p>
      </dgm:t>
    </dgm:pt>
    <dgm:pt modelId="{D0106DD0-317D-450B-96FD-A0E026BCE791}" type="parTrans" cxnId="{C10D8F59-4826-44EE-B8A6-1418B799A9EC}">
      <dgm:prSet/>
      <dgm:spPr/>
      <dgm:t>
        <a:bodyPr/>
        <a:lstStyle/>
        <a:p>
          <a:endParaRPr lang="en-US"/>
        </a:p>
      </dgm:t>
    </dgm:pt>
    <dgm:pt modelId="{44B380F8-A046-4AD4-931C-A8C03A27538F}" type="sibTrans" cxnId="{C10D8F59-4826-44EE-B8A6-1418B799A9EC}">
      <dgm:prSet/>
      <dgm:spPr/>
      <dgm:t>
        <a:bodyPr/>
        <a:lstStyle/>
        <a:p>
          <a:endParaRPr lang="en-US"/>
        </a:p>
      </dgm:t>
    </dgm:pt>
    <dgm:pt modelId="{EC2C143E-325B-4FA1-8AE5-43FC8617DD4C}">
      <dgm:prSet/>
      <dgm:spPr/>
      <dgm:t>
        <a:bodyPr/>
        <a:lstStyle/>
        <a:p>
          <a:r>
            <a:rPr lang="en-GB" dirty="0"/>
            <a:t>Missing or incomplete data</a:t>
          </a:r>
          <a:endParaRPr lang="en-US" dirty="0"/>
        </a:p>
      </dgm:t>
    </dgm:pt>
    <dgm:pt modelId="{0219A500-EB5A-4183-97FA-2E040385CF10}" type="parTrans" cxnId="{39CBF6C9-0458-4A01-BF8A-F16D70246267}">
      <dgm:prSet/>
      <dgm:spPr/>
      <dgm:t>
        <a:bodyPr/>
        <a:lstStyle/>
        <a:p>
          <a:endParaRPr lang="en-US"/>
        </a:p>
      </dgm:t>
    </dgm:pt>
    <dgm:pt modelId="{C0760CA1-754A-4A12-A7AD-C809DA0F4D77}" type="sibTrans" cxnId="{39CBF6C9-0458-4A01-BF8A-F16D70246267}">
      <dgm:prSet/>
      <dgm:spPr/>
      <dgm:t>
        <a:bodyPr/>
        <a:lstStyle/>
        <a:p>
          <a:endParaRPr lang="en-US"/>
        </a:p>
      </dgm:t>
    </dgm:pt>
    <dgm:pt modelId="{6EB513D4-12C1-40B5-AEB6-FE7962E5485B}" type="pres">
      <dgm:prSet presAssocID="{171F007E-B9D4-45FE-9E19-2CDD7C6D71CB}" presName="vert0" presStyleCnt="0">
        <dgm:presLayoutVars>
          <dgm:dir/>
          <dgm:animOne val="branch"/>
          <dgm:animLvl val="lvl"/>
        </dgm:presLayoutVars>
      </dgm:prSet>
      <dgm:spPr/>
    </dgm:pt>
    <dgm:pt modelId="{8A81822D-BFFB-4992-9BB8-508953E9272E}" type="pres">
      <dgm:prSet presAssocID="{D0588C97-B13B-4FE4-9FA5-BFC5A02E8D76}" presName="thickLine" presStyleLbl="alignNode1" presStyleIdx="0" presStyleCnt="3"/>
      <dgm:spPr/>
    </dgm:pt>
    <dgm:pt modelId="{67AC5DDB-1F6B-4278-B98C-513E03A7C85A}" type="pres">
      <dgm:prSet presAssocID="{D0588C97-B13B-4FE4-9FA5-BFC5A02E8D76}" presName="horz1" presStyleCnt="0"/>
      <dgm:spPr/>
    </dgm:pt>
    <dgm:pt modelId="{F7A0AC63-8399-457D-91D8-922B9A75C581}" type="pres">
      <dgm:prSet presAssocID="{D0588C97-B13B-4FE4-9FA5-BFC5A02E8D76}" presName="tx1" presStyleLbl="revTx" presStyleIdx="0" presStyleCnt="9"/>
      <dgm:spPr/>
    </dgm:pt>
    <dgm:pt modelId="{FD725145-ABBF-4BDA-81D4-FAD8B65B6382}" type="pres">
      <dgm:prSet presAssocID="{D0588C97-B13B-4FE4-9FA5-BFC5A02E8D76}" presName="vert1" presStyleCnt="0"/>
      <dgm:spPr/>
    </dgm:pt>
    <dgm:pt modelId="{E4A3D2B1-901A-4AC8-8481-21A9D4EB0886}" type="pres">
      <dgm:prSet presAssocID="{07FA0DA6-47AE-4C43-BD2A-E799DF1D7408}" presName="vertSpace2a" presStyleCnt="0"/>
      <dgm:spPr/>
    </dgm:pt>
    <dgm:pt modelId="{A0927736-7223-4E07-9B94-4660FFEFE618}" type="pres">
      <dgm:prSet presAssocID="{07FA0DA6-47AE-4C43-BD2A-E799DF1D7408}" presName="horz2" presStyleCnt="0"/>
      <dgm:spPr/>
    </dgm:pt>
    <dgm:pt modelId="{684EE348-9B08-4E47-B94A-DBB6E9B1C45C}" type="pres">
      <dgm:prSet presAssocID="{07FA0DA6-47AE-4C43-BD2A-E799DF1D7408}" presName="horzSpace2" presStyleCnt="0"/>
      <dgm:spPr/>
    </dgm:pt>
    <dgm:pt modelId="{DF013E12-7DB8-4AA4-80EE-B0758B57AA1F}" type="pres">
      <dgm:prSet presAssocID="{07FA0DA6-47AE-4C43-BD2A-E799DF1D7408}" presName="tx2" presStyleLbl="revTx" presStyleIdx="1" presStyleCnt="9"/>
      <dgm:spPr/>
    </dgm:pt>
    <dgm:pt modelId="{905C6C8D-4660-4E38-A367-1E77134C0F8C}" type="pres">
      <dgm:prSet presAssocID="{07FA0DA6-47AE-4C43-BD2A-E799DF1D7408}" presName="vert2" presStyleCnt="0"/>
      <dgm:spPr/>
    </dgm:pt>
    <dgm:pt modelId="{60CC8855-F109-4823-A57E-A7FED6D0768A}" type="pres">
      <dgm:prSet presAssocID="{07FA0DA6-47AE-4C43-BD2A-E799DF1D7408}" presName="thinLine2b" presStyleLbl="callout" presStyleIdx="0" presStyleCnt="6"/>
      <dgm:spPr/>
    </dgm:pt>
    <dgm:pt modelId="{7A40B962-9C4A-4D39-899D-BD7BEF46685A}" type="pres">
      <dgm:prSet presAssocID="{07FA0DA6-47AE-4C43-BD2A-E799DF1D7408}" presName="vertSpace2b" presStyleCnt="0"/>
      <dgm:spPr/>
    </dgm:pt>
    <dgm:pt modelId="{8CE0BFB9-4B0D-4939-8441-F5226D5E3896}" type="pres">
      <dgm:prSet presAssocID="{3AFD3C92-B55E-4CE7-86F7-D0519D9B5EE8}" presName="horz2" presStyleCnt="0"/>
      <dgm:spPr/>
    </dgm:pt>
    <dgm:pt modelId="{9F416EA6-2BF1-4BC2-8EE5-2C09A9F7A55D}" type="pres">
      <dgm:prSet presAssocID="{3AFD3C92-B55E-4CE7-86F7-D0519D9B5EE8}" presName="horzSpace2" presStyleCnt="0"/>
      <dgm:spPr/>
    </dgm:pt>
    <dgm:pt modelId="{C908F1BE-43F6-4EFF-99FD-B490B34277F1}" type="pres">
      <dgm:prSet presAssocID="{3AFD3C92-B55E-4CE7-86F7-D0519D9B5EE8}" presName="tx2" presStyleLbl="revTx" presStyleIdx="2" presStyleCnt="9"/>
      <dgm:spPr/>
    </dgm:pt>
    <dgm:pt modelId="{89B1BECA-3904-403D-A6A9-BEE10BD82985}" type="pres">
      <dgm:prSet presAssocID="{3AFD3C92-B55E-4CE7-86F7-D0519D9B5EE8}" presName="vert2" presStyleCnt="0"/>
      <dgm:spPr/>
    </dgm:pt>
    <dgm:pt modelId="{1D264E6A-B042-4C38-8A4A-F49BB670BEE8}" type="pres">
      <dgm:prSet presAssocID="{3AFD3C92-B55E-4CE7-86F7-D0519D9B5EE8}" presName="thinLine2b" presStyleLbl="callout" presStyleIdx="1" presStyleCnt="6"/>
      <dgm:spPr/>
    </dgm:pt>
    <dgm:pt modelId="{03AF968C-E2A9-4E99-B6F6-286105F50186}" type="pres">
      <dgm:prSet presAssocID="{3AFD3C92-B55E-4CE7-86F7-D0519D9B5EE8}" presName="vertSpace2b" presStyleCnt="0"/>
      <dgm:spPr/>
    </dgm:pt>
    <dgm:pt modelId="{B5134D0E-06F8-42B1-A56E-B5E121F5C8D9}" type="pres">
      <dgm:prSet presAssocID="{A7ADB60C-E77F-42FA-AF88-56255DE16B7C}" presName="thickLine" presStyleLbl="alignNode1" presStyleIdx="1" presStyleCnt="3"/>
      <dgm:spPr/>
    </dgm:pt>
    <dgm:pt modelId="{EDF8C7D4-1E6C-4614-ADFC-028FBF837F2C}" type="pres">
      <dgm:prSet presAssocID="{A7ADB60C-E77F-42FA-AF88-56255DE16B7C}" presName="horz1" presStyleCnt="0"/>
      <dgm:spPr/>
    </dgm:pt>
    <dgm:pt modelId="{B77F7A87-6420-429D-A418-AAE14B56054F}" type="pres">
      <dgm:prSet presAssocID="{A7ADB60C-E77F-42FA-AF88-56255DE16B7C}" presName="tx1" presStyleLbl="revTx" presStyleIdx="3" presStyleCnt="9"/>
      <dgm:spPr/>
    </dgm:pt>
    <dgm:pt modelId="{27167093-F258-4160-A14A-6B5B30B1AA44}" type="pres">
      <dgm:prSet presAssocID="{A7ADB60C-E77F-42FA-AF88-56255DE16B7C}" presName="vert1" presStyleCnt="0"/>
      <dgm:spPr/>
    </dgm:pt>
    <dgm:pt modelId="{7681F91D-55AA-4D64-B124-4C3CD52071F7}" type="pres">
      <dgm:prSet presAssocID="{403D932C-4E48-4376-9276-9F44CA9B28CB}" presName="vertSpace2a" presStyleCnt="0"/>
      <dgm:spPr/>
    </dgm:pt>
    <dgm:pt modelId="{D97E6A16-7F12-454A-BD14-484A46046693}" type="pres">
      <dgm:prSet presAssocID="{403D932C-4E48-4376-9276-9F44CA9B28CB}" presName="horz2" presStyleCnt="0"/>
      <dgm:spPr/>
    </dgm:pt>
    <dgm:pt modelId="{89D411C2-5823-431D-BCE7-19E66512D99F}" type="pres">
      <dgm:prSet presAssocID="{403D932C-4E48-4376-9276-9F44CA9B28CB}" presName="horzSpace2" presStyleCnt="0"/>
      <dgm:spPr/>
    </dgm:pt>
    <dgm:pt modelId="{E85C9EE1-7C00-49E3-BBDE-0FAC609EBE54}" type="pres">
      <dgm:prSet presAssocID="{403D932C-4E48-4376-9276-9F44CA9B28CB}" presName="tx2" presStyleLbl="revTx" presStyleIdx="4" presStyleCnt="9"/>
      <dgm:spPr/>
    </dgm:pt>
    <dgm:pt modelId="{A94823F0-8B55-42DB-892D-864A9BEE46E5}" type="pres">
      <dgm:prSet presAssocID="{403D932C-4E48-4376-9276-9F44CA9B28CB}" presName="vert2" presStyleCnt="0"/>
      <dgm:spPr/>
    </dgm:pt>
    <dgm:pt modelId="{2B7FCB96-A7FC-4591-AEE5-E70BD15C6BE6}" type="pres">
      <dgm:prSet presAssocID="{403D932C-4E48-4376-9276-9F44CA9B28CB}" presName="thinLine2b" presStyleLbl="callout" presStyleIdx="2" presStyleCnt="6"/>
      <dgm:spPr/>
    </dgm:pt>
    <dgm:pt modelId="{50627BE2-453D-465A-8E43-B8C1CE815528}" type="pres">
      <dgm:prSet presAssocID="{403D932C-4E48-4376-9276-9F44CA9B28CB}" presName="vertSpace2b" presStyleCnt="0"/>
      <dgm:spPr/>
    </dgm:pt>
    <dgm:pt modelId="{35045F6E-1DFD-4B11-8375-83CE157E1783}" type="pres">
      <dgm:prSet presAssocID="{09CAC040-7E9C-49EB-A255-D76024127CA1}" presName="horz2" presStyleCnt="0"/>
      <dgm:spPr/>
    </dgm:pt>
    <dgm:pt modelId="{5B699D45-FEDA-4733-B05E-CBA43B8871EA}" type="pres">
      <dgm:prSet presAssocID="{09CAC040-7E9C-49EB-A255-D76024127CA1}" presName="horzSpace2" presStyleCnt="0"/>
      <dgm:spPr/>
    </dgm:pt>
    <dgm:pt modelId="{9B734C48-38E2-46D2-AABE-9A72550EE335}" type="pres">
      <dgm:prSet presAssocID="{09CAC040-7E9C-49EB-A255-D76024127CA1}" presName="tx2" presStyleLbl="revTx" presStyleIdx="5" presStyleCnt="9"/>
      <dgm:spPr/>
    </dgm:pt>
    <dgm:pt modelId="{2FC87E7E-74B1-4A14-A53D-67C5ABDEF806}" type="pres">
      <dgm:prSet presAssocID="{09CAC040-7E9C-49EB-A255-D76024127CA1}" presName="vert2" presStyleCnt="0"/>
      <dgm:spPr/>
    </dgm:pt>
    <dgm:pt modelId="{C0CA2266-F693-41F8-A368-499BB5EA00D0}" type="pres">
      <dgm:prSet presAssocID="{09CAC040-7E9C-49EB-A255-D76024127CA1}" presName="thinLine2b" presStyleLbl="callout" presStyleIdx="3" presStyleCnt="6"/>
      <dgm:spPr/>
    </dgm:pt>
    <dgm:pt modelId="{3EF741ED-2C44-437B-96DB-7A430B469780}" type="pres">
      <dgm:prSet presAssocID="{09CAC040-7E9C-49EB-A255-D76024127CA1}" presName="vertSpace2b" presStyleCnt="0"/>
      <dgm:spPr/>
    </dgm:pt>
    <dgm:pt modelId="{E5E9A4C7-17C5-493B-AB5B-1132FF218C65}" type="pres">
      <dgm:prSet presAssocID="{B7C1E7A0-1B4B-40DD-9A9B-09EDFEA3F9B2}" presName="thickLine" presStyleLbl="alignNode1" presStyleIdx="2" presStyleCnt="3"/>
      <dgm:spPr/>
    </dgm:pt>
    <dgm:pt modelId="{503E069E-BF3E-46CD-969B-9BB0D6E0946A}" type="pres">
      <dgm:prSet presAssocID="{B7C1E7A0-1B4B-40DD-9A9B-09EDFEA3F9B2}" presName="horz1" presStyleCnt="0"/>
      <dgm:spPr/>
    </dgm:pt>
    <dgm:pt modelId="{4C2D9872-864C-4E50-9DB2-398E97336A16}" type="pres">
      <dgm:prSet presAssocID="{B7C1E7A0-1B4B-40DD-9A9B-09EDFEA3F9B2}" presName="tx1" presStyleLbl="revTx" presStyleIdx="6" presStyleCnt="9"/>
      <dgm:spPr/>
    </dgm:pt>
    <dgm:pt modelId="{46F127F9-B570-45CF-A7A4-4BDEFF1F2A68}" type="pres">
      <dgm:prSet presAssocID="{B7C1E7A0-1B4B-40DD-9A9B-09EDFEA3F9B2}" presName="vert1" presStyleCnt="0"/>
      <dgm:spPr/>
    </dgm:pt>
    <dgm:pt modelId="{03282001-53E3-4409-81A6-451ADAAADFFC}" type="pres">
      <dgm:prSet presAssocID="{E169FD15-B539-4090-9DA9-AE79AADCE542}" presName="vertSpace2a" presStyleCnt="0"/>
      <dgm:spPr/>
    </dgm:pt>
    <dgm:pt modelId="{E7C90126-DF2F-480D-8CF7-A8DAB5E3C46C}" type="pres">
      <dgm:prSet presAssocID="{E169FD15-B539-4090-9DA9-AE79AADCE542}" presName="horz2" presStyleCnt="0"/>
      <dgm:spPr/>
    </dgm:pt>
    <dgm:pt modelId="{3EC9E197-E4E8-4D86-ADB8-A6A8731EC82D}" type="pres">
      <dgm:prSet presAssocID="{E169FD15-B539-4090-9DA9-AE79AADCE542}" presName="horzSpace2" presStyleCnt="0"/>
      <dgm:spPr/>
    </dgm:pt>
    <dgm:pt modelId="{8B3774B3-F056-4D0D-9212-6BC57F306A71}" type="pres">
      <dgm:prSet presAssocID="{E169FD15-B539-4090-9DA9-AE79AADCE542}" presName="tx2" presStyleLbl="revTx" presStyleIdx="7" presStyleCnt="9"/>
      <dgm:spPr/>
    </dgm:pt>
    <dgm:pt modelId="{101D822F-596F-4EB9-9CB4-C29CBFD55EAC}" type="pres">
      <dgm:prSet presAssocID="{E169FD15-B539-4090-9DA9-AE79AADCE542}" presName="vert2" presStyleCnt="0"/>
      <dgm:spPr/>
    </dgm:pt>
    <dgm:pt modelId="{C67FB386-FB1E-499E-89DE-5BEC5A2D49D2}" type="pres">
      <dgm:prSet presAssocID="{E169FD15-B539-4090-9DA9-AE79AADCE542}" presName="thinLine2b" presStyleLbl="callout" presStyleIdx="4" presStyleCnt="6"/>
      <dgm:spPr/>
    </dgm:pt>
    <dgm:pt modelId="{0A917E7E-3971-4788-BF26-DD6CA23D1D07}" type="pres">
      <dgm:prSet presAssocID="{E169FD15-B539-4090-9DA9-AE79AADCE542}" presName="vertSpace2b" presStyleCnt="0"/>
      <dgm:spPr/>
    </dgm:pt>
    <dgm:pt modelId="{856982EF-9094-4041-ABAC-60F6174AAC7E}" type="pres">
      <dgm:prSet presAssocID="{EC2C143E-325B-4FA1-8AE5-43FC8617DD4C}" presName="horz2" presStyleCnt="0"/>
      <dgm:spPr/>
    </dgm:pt>
    <dgm:pt modelId="{D4E52B4D-9F14-4C14-983F-988D0ADB419C}" type="pres">
      <dgm:prSet presAssocID="{EC2C143E-325B-4FA1-8AE5-43FC8617DD4C}" presName="horzSpace2" presStyleCnt="0"/>
      <dgm:spPr/>
    </dgm:pt>
    <dgm:pt modelId="{8AADBABD-6A18-4D50-8253-3E7583494EA1}" type="pres">
      <dgm:prSet presAssocID="{EC2C143E-325B-4FA1-8AE5-43FC8617DD4C}" presName="tx2" presStyleLbl="revTx" presStyleIdx="8" presStyleCnt="9"/>
      <dgm:spPr/>
    </dgm:pt>
    <dgm:pt modelId="{E924DD91-C702-4910-A76D-39D2A23814D7}" type="pres">
      <dgm:prSet presAssocID="{EC2C143E-325B-4FA1-8AE5-43FC8617DD4C}" presName="vert2" presStyleCnt="0"/>
      <dgm:spPr/>
    </dgm:pt>
    <dgm:pt modelId="{C1EC3B5E-B21E-48DF-A4A8-501D4B6C664B}" type="pres">
      <dgm:prSet presAssocID="{EC2C143E-325B-4FA1-8AE5-43FC8617DD4C}" presName="thinLine2b" presStyleLbl="callout" presStyleIdx="5" presStyleCnt="6"/>
      <dgm:spPr/>
    </dgm:pt>
    <dgm:pt modelId="{3CC6F1AC-2EE6-4AA6-B010-9B9D00682E29}" type="pres">
      <dgm:prSet presAssocID="{EC2C143E-325B-4FA1-8AE5-43FC8617DD4C}" presName="vertSpace2b" presStyleCnt="0"/>
      <dgm:spPr/>
    </dgm:pt>
  </dgm:ptLst>
  <dgm:cxnLst>
    <dgm:cxn modelId="{BD000B0E-193D-4D28-BB38-7C07254178C5}" type="presOf" srcId="{171F007E-B9D4-45FE-9E19-2CDD7C6D71CB}" destId="{6EB513D4-12C1-40B5-AEB6-FE7962E5485B}" srcOrd="0" destOrd="0" presId="urn:microsoft.com/office/officeart/2008/layout/LinedList"/>
    <dgm:cxn modelId="{55F6E114-F696-4FC2-BE72-06FC88E5B5E3}" type="presOf" srcId="{B7C1E7A0-1B4B-40DD-9A9B-09EDFEA3F9B2}" destId="{4C2D9872-864C-4E50-9DB2-398E97336A16}" srcOrd="0" destOrd="0" presId="urn:microsoft.com/office/officeart/2008/layout/LinedList"/>
    <dgm:cxn modelId="{F3D6E924-BC53-4AC5-B452-B5A786638982}" srcId="{171F007E-B9D4-45FE-9E19-2CDD7C6D71CB}" destId="{B7C1E7A0-1B4B-40DD-9A9B-09EDFEA3F9B2}" srcOrd="2" destOrd="0" parTransId="{86636783-929A-42B9-AF32-9780B76B7E27}" sibTransId="{883BE5C4-553A-4EA5-8633-573772BA5A1B}"/>
    <dgm:cxn modelId="{1B9FDE33-B5F6-478E-9A90-95D65692A679}" type="presOf" srcId="{3AFD3C92-B55E-4CE7-86F7-D0519D9B5EE8}" destId="{C908F1BE-43F6-4EFF-99FD-B490B34277F1}" srcOrd="0" destOrd="0" presId="urn:microsoft.com/office/officeart/2008/layout/LinedList"/>
    <dgm:cxn modelId="{DB8C753B-6FB4-482E-A28E-A9E3568665A5}" srcId="{A7ADB60C-E77F-42FA-AF88-56255DE16B7C}" destId="{09CAC040-7E9C-49EB-A255-D76024127CA1}" srcOrd="1" destOrd="0" parTransId="{7585D70E-02C0-4903-AEFC-C285178C266B}" sibTransId="{BB979E80-D744-4871-B60C-167DB5A720A6}"/>
    <dgm:cxn modelId="{71E2A43C-C56F-4376-8C12-879FEB5D7D48}" type="presOf" srcId="{09CAC040-7E9C-49EB-A255-D76024127CA1}" destId="{9B734C48-38E2-46D2-AABE-9A72550EE335}" srcOrd="0" destOrd="0" presId="urn:microsoft.com/office/officeart/2008/layout/LinedList"/>
    <dgm:cxn modelId="{4FC5BB5B-665D-45BB-87C4-083982A04E36}" srcId="{A7ADB60C-E77F-42FA-AF88-56255DE16B7C}" destId="{403D932C-4E48-4376-9276-9F44CA9B28CB}" srcOrd="0" destOrd="0" parTransId="{6D6FA1AB-D83B-4C66-8E5D-3A09793D0FF2}" sibTransId="{6B38FA65-EBB3-40F6-A31F-757550F97FCE}"/>
    <dgm:cxn modelId="{45DD3D46-950C-4004-BC5E-62966B3AF31B}" srcId="{D0588C97-B13B-4FE4-9FA5-BFC5A02E8D76}" destId="{07FA0DA6-47AE-4C43-BD2A-E799DF1D7408}" srcOrd="0" destOrd="0" parTransId="{6CA96F43-28B7-4AC2-BC84-4B967E111A53}" sibTransId="{21F9840E-35BE-4A28-A82A-709AD8FEBF51}"/>
    <dgm:cxn modelId="{C10D8F59-4826-44EE-B8A6-1418B799A9EC}" srcId="{B7C1E7A0-1B4B-40DD-9A9B-09EDFEA3F9B2}" destId="{E169FD15-B539-4090-9DA9-AE79AADCE542}" srcOrd="0" destOrd="0" parTransId="{D0106DD0-317D-450B-96FD-A0E026BCE791}" sibTransId="{44B380F8-A046-4AD4-931C-A8C03A27538F}"/>
    <dgm:cxn modelId="{7F847584-2308-4076-9E11-A0DB0A6370BA}" type="presOf" srcId="{403D932C-4E48-4376-9276-9F44CA9B28CB}" destId="{E85C9EE1-7C00-49E3-BBDE-0FAC609EBE54}" srcOrd="0" destOrd="0" presId="urn:microsoft.com/office/officeart/2008/layout/LinedList"/>
    <dgm:cxn modelId="{1B995C93-27EB-42C5-8532-EB5972E27DA9}" srcId="{171F007E-B9D4-45FE-9E19-2CDD7C6D71CB}" destId="{D0588C97-B13B-4FE4-9FA5-BFC5A02E8D76}" srcOrd="0" destOrd="0" parTransId="{331A7BE8-9BE7-40E4-8ABB-E304ABBEC6DC}" sibTransId="{7716869E-73D2-4BFF-A4A7-8D181B7B1630}"/>
    <dgm:cxn modelId="{CD8FB19C-0DF3-4C4E-8180-122F7494CC5E}" type="presOf" srcId="{EC2C143E-325B-4FA1-8AE5-43FC8617DD4C}" destId="{8AADBABD-6A18-4D50-8253-3E7583494EA1}" srcOrd="0" destOrd="0" presId="urn:microsoft.com/office/officeart/2008/layout/LinedList"/>
    <dgm:cxn modelId="{E2AF9CAC-ABBD-4AAB-BCD4-E9DFC6ABCC44}" type="presOf" srcId="{E169FD15-B539-4090-9DA9-AE79AADCE542}" destId="{8B3774B3-F056-4D0D-9212-6BC57F306A71}" srcOrd="0" destOrd="0" presId="urn:microsoft.com/office/officeart/2008/layout/LinedList"/>
    <dgm:cxn modelId="{063D13C6-69BA-4EF4-A921-5DF244AFC863}" srcId="{D0588C97-B13B-4FE4-9FA5-BFC5A02E8D76}" destId="{3AFD3C92-B55E-4CE7-86F7-D0519D9B5EE8}" srcOrd="1" destOrd="0" parTransId="{1181EA33-1100-4B6E-9DFB-3E6561F03583}" sibTransId="{A9136AEB-19AD-42EF-9A28-A2DD043956B5}"/>
    <dgm:cxn modelId="{39CBF6C9-0458-4A01-BF8A-F16D70246267}" srcId="{B7C1E7A0-1B4B-40DD-9A9B-09EDFEA3F9B2}" destId="{EC2C143E-325B-4FA1-8AE5-43FC8617DD4C}" srcOrd="1" destOrd="0" parTransId="{0219A500-EB5A-4183-97FA-2E040385CF10}" sibTransId="{C0760CA1-754A-4A12-A7AD-C809DA0F4D77}"/>
    <dgm:cxn modelId="{C20D9DD3-9E1E-4434-A566-8F5DCBF870A6}" type="presOf" srcId="{07FA0DA6-47AE-4C43-BD2A-E799DF1D7408}" destId="{DF013E12-7DB8-4AA4-80EE-B0758B57AA1F}" srcOrd="0" destOrd="0" presId="urn:microsoft.com/office/officeart/2008/layout/LinedList"/>
    <dgm:cxn modelId="{F7D9D1D7-9221-46E9-94A6-3796B0BA59B9}" type="presOf" srcId="{D0588C97-B13B-4FE4-9FA5-BFC5A02E8D76}" destId="{F7A0AC63-8399-457D-91D8-922B9A75C581}" srcOrd="0" destOrd="0" presId="urn:microsoft.com/office/officeart/2008/layout/LinedList"/>
    <dgm:cxn modelId="{107721DF-A324-43F3-A185-09A45F89CBC8}" type="presOf" srcId="{A7ADB60C-E77F-42FA-AF88-56255DE16B7C}" destId="{B77F7A87-6420-429D-A418-AAE14B56054F}" srcOrd="0" destOrd="0" presId="urn:microsoft.com/office/officeart/2008/layout/LinedList"/>
    <dgm:cxn modelId="{9C3FD4F4-A26C-456D-B295-3448F573F497}" srcId="{171F007E-B9D4-45FE-9E19-2CDD7C6D71CB}" destId="{A7ADB60C-E77F-42FA-AF88-56255DE16B7C}" srcOrd="1" destOrd="0" parTransId="{E1E1B282-5F99-4861-BD2B-B80457F851DB}" sibTransId="{56602E4C-7109-4512-A52D-301DF69535F3}"/>
    <dgm:cxn modelId="{66D3DC64-1F66-4473-AC90-B9116C481A05}" type="presParOf" srcId="{6EB513D4-12C1-40B5-AEB6-FE7962E5485B}" destId="{8A81822D-BFFB-4992-9BB8-508953E9272E}" srcOrd="0" destOrd="0" presId="urn:microsoft.com/office/officeart/2008/layout/LinedList"/>
    <dgm:cxn modelId="{058FD8C5-09F8-41E0-BBBA-43DB43EFB87B}" type="presParOf" srcId="{6EB513D4-12C1-40B5-AEB6-FE7962E5485B}" destId="{67AC5DDB-1F6B-4278-B98C-513E03A7C85A}" srcOrd="1" destOrd="0" presId="urn:microsoft.com/office/officeart/2008/layout/LinedList"/>
    <dgm:cxn modelId="{D57A91E6-56A9-4B82-916E-DBB8B507539A}" type="presParOf" srcId="{67AC5DDB-1F6B-4278-B98C-513E03A7C85A}" destId="{F7A0AC63-8399-457D-91D8-922B9A75C581}" srcOrd="0" destOrd="0" presId="urn:microsoft.com/office/officeart/2008/layout/LinedList"/>
    <dgm:cxn modelId="{AB06AE70-953C-4ECC-8657-0499EE87E761}" type="presParOf" srcId="{67AC5DDB-1F6B-4278-B98C-513E03A7C85A}" destId="{FD725145-ABBF-4BDA-81D4-FAD8B65B6382}" srcOrd="1" destOrd="0" presId="urn:microsoft.com/office/officeart/2008/layout/LinedList"/>
    <dgm:cxn modelId="{AE943EF4-A737-4CD1-9E3D-9ABE51276F74}" type="presParOf" srcId="{FD725145-ABBF-4BDA-81D4-FAD8B65B6382}" destId="{E4A3D2B1-901A-4AC8-8481-21A9D4EB0886}" srcOrd="0" destOrd="0" presId="urn:microsoft.com/office/officeart/2008/layout/LinedList"/>
    <dgm:cxn modelId="{395D2ADC-9618-495F-8357-BE0413CE59E2}" type="presParOf" srcId="{FD725145-ABBF-4BDA-81D4-FAD8B65B6382}" destId="{A0927736-7223-4E07-9B94-4660FFEFE618}" srcOrd="1" destOrd="0" presId="urn:microsoft.com/office/officeart/2008/layout/LinedList"/>
    <dgm:cxn modelId="{4920F744-9C8A-4B5F-8B61-C9CD523E0EC8}" type="presParOf" srcId="{A0927736-7223-4E07-9B94-4660FFEFE618}" destId="{684EE348-9B08-4E47-B94A-DBB6E9B1C45C}" srcOrd="0" destOrd="0" presId="urn:microsoft.com/office/officeart/2008/layout/LinedList"/>
    <dgm:cxn modelId="{1A7AFF48-8518-4F18-8357-F00F92A25EC9}" type="presParOf" srcId="{A0927736-7223-4E07-9B94-4660FFEFE618}" destId="{DF013E12-7DB8-4AA4-80EE-B0758B57AA1F}" srcOrd="1" destOrd="0" presId="urn:microsoft.com/office/officeart/2008/layout/LinedList"/>
    <dgm:cxn modelId="{0FAF3EC3-C405-4D77-8805-CB04028647B8}" type="presParOf" srcId="{A0927736-7223-4E07-9B94-4660FFEFE618}" destId="{905C6C8D-4660-4E38-A367-1E77134C0F8C}" srcOrd="2" destOrd="0" presId="urn:microsoft.com/office/officeart/2008/layout/LinedList"/>
    <dgm:cxn modelId="{8AA59A1A-41FE-4194-8582-A52F43C877E2}" type="presParOf" srcId="{FD725145-ABBF-4BDA-81D4-FAD8B65B6382}" destId="{60CC8855-F109-4823-A57E-A7FED6D0768A}" srcOrd="2" destOrd="0" presId="urn:microsoft.com/office/officeart/2008/layout/LinedList"/>
    <dgm:cxn modelId="{C31F1F2F-13E8-4089-B286-A56BB2079AE4}" type="presParOf" srcId="{FD725145-ABBF-4BDA-81D4-FAD8B65B6382}" destId="{7A40B962-9C4A-4D39-899D-BD7BEF46685A}" srcOrd="3" destOrd="0" presId="urn:microsoft.com/office/officeart/2008/layout/LinedList"/>
    <dgm:cxn modelId="{3806F225-6EC5-4D40-BACB-53E328282C8D}" type="presParOf" srcId="{FD725145-ABBF-4BDA-81D4-FAD8B65B6382}" destId="{8CE0BFB9-4B0D-4939-8441-F5226D5E3896}" srcOrd="4" destOrd="0" presId="urn:microsoft.com/office/officeart/2008/layout/LinedList"/>
    <dgm:cxn modelId="{C14AB3FF-853C-4166-868B-498A1D11FD3E}" type="presParOf" srcId="{8CE0BFB9-4B0D-4939-8441-F5226D5E3896}" destId="{9F416EA6-2BF1-4BC2-8EE5-2C09A9F7A55D}" srcOrd="0" destOrd="0" presId="urn:microsoft.com/office/officeart/2008/layout/LinedList"/>
    <dgm:cxn modelId="{1ABE07C1-2B79-4388-92C8-A88A5E8245CF}" type="presParOf" srcId="{8CE0BFB9-4B0D-4939-8441-F5226D5E3896}" destId="{C908F1BE-43F6-4EFF-99FD-B490B34277F1}" srcOrd="1" destOrd="0" presId="urn:microsoft.com/office/officeart/2008/layout/LinedList"/>
    <dgm:cxn modelId="{8C168FCE-3991-4A2E-BB48-94559ED27DD1}" type="presParOf" srcId="{8CE0BFB9-4B0D-4939-8441-F5226D5E3896}" destId="{89B1BECA-3904-403D-A6A9-BEE10BD82985}" srcOrd="2" destOrd="0" presId="urn:microsoft.com/office/officeart/2008/layout/LinedList"/>
    <dgm:cxn modelId="{22158E6D-EA48-4C7B-B74F-550AA942AB78}" type="presParOf" srcId="{FD725145-ABBF-4BDA-81D4-FAD8B65B6382}" destId="{1D264E6A-B042-4C38-8A4A-F49BB670BEE8}" srcOrd="5" destOrd="0" presId="urn:microsoft.com/office/officeart/2008/layout/LinedList"/>
    <dgm:cxn modelId="{F3454BE1-6C8B-4BF7-B250-45F7B6D7CBEB}" type="presParOf" srcId="{FD725145-ABBF-4BDA-81D4-FAD8B65B6382}" destId="{03AF968C-E2A9-4E99-B6F6-286105F50186}" srcOrd="6" destOrd="0" presId="urn:microsoft.com/office/officeart/2008/layout/LinedList"/>
    <dgm:cxn modelId="{779C21DE-5F40-48DB-B327-14CCF542B901}" type="presParOf" srcId="{6EB513D4-12C1-40B5-AEB6-FE7962E5485B}" destId="{B5134D0E-06F8-42B1-A56E-B5E121F5C8D9}" srcOrd="2" destOrd="0" presId="urn:microsoft.com/office/officeart/2008/layout/LinedList"/>
    <dgm:cxn modelId="{66A2846F-F2C6-47FB-9A6A-D16073D91A70}" type="presParOf" srcId="{6EB513D4-12C1-40B5-AEB6-FE7962E5485B}" destId="{EDF8C7D4-1E6C-4614-ADFC-028FBF837F2C}" srcOrd="3" destOrd="0" presId="urn:microsoft.com/office/officeart/2008/layout/LinedList"/>
    <dgm:cxn modelId="{E4870D39-D36B-42E6-924E-37F19F12BF61}" type="presParOf" srcId="{EDF8C7D4-1E6C-4614-ADFC-028FBF837F2C}" destId="{B77F7A87-6420-429D-A418-AAE14B56054F}" srcOrd="0" destOrd="0" presId="urn:microsoft.com/office/officeart/2008/layout/LinedList"/>
    <dgm:cxn modelId="{F9FD179C-1179-4662-9F8A-13A114DC0072}" type="presParOf" srcId="{EDF8C7D4-1E6C-4614-ADFC-028FBF837F2C}" destId="{27167093-F258-4160-A14A-6B5B30B1AA44}" srcOrd="1" destOrd="0" presId="urn:microsoft.com/office/officeart/2008/layout/LinedList"/>
    <dgm:cxn modelId="{2B7CD7DB-6246-44E3-B0F5-9FCCC5DFC4EE}" type="presParOf" srcId="{27167093-F258-4160-A14A-6B5B30B1AA44}" destId="{7681F91D-55AA-4D64-B124-4C3CD52071F7}" srcOrd="0" destOrd="0" presId="urn:microsoft.com/office/officeart/2008/layout/LinedList"/>
    <dgm:cxn modelId="{CDE1E65D-54DB-42EF-B80B-9F453D67E348}" type="presParOf" srcId="{27167093-F258-4160-A14A-6B5B30B1AA44}" destId="{D97E6A16-7F12-454A-BD14-484A46046693}" srcOrd="1" destOrd="0" presId="urn:microsoft.com/office/officeart/2008/layout/LinedList"/>
    <dgm:cxn modelId="{7A733B3E-4533-47CF-8F99-D9291E0EAAA8}" type="presParOf" srcId="{D97E6A16-7F12-454A-BD14-484A46046693}" destId="{89D411C2-5823-431D-BCE7-19E66512D99F}" srcOrd="0" destOrd="0" presId="urn:microsoft.com/office/officeart/2008/layout/LinedList"/>
    <dgm:cxn modelId="{9C46BAF8-F20B-4493-85F4-97F55859FF82}" type="presParOf" srcId="{D97E6A16-7F12-454A-BD14-484A46046693}" destId="{E85C9EE1-7C00-49E3-BBDE-0FAC609EBE54}" srcOrd="1" destOrd="0" presId="urn:microsoft.com/office/officeart/2008/layout/LinedList"/>
    <dgm:cxn modelId="{F05F0F78-9C94-455B-B5D2-4B6A43A364CB}" type="presParOf" srcId="{D97E6A16-7F12-454A-BD14-484A46046693}" destId="{A94823F0-8B55-42DB-892D-864A9BEE46E5}" srcOrd="2" destOrd="0" presId="urn:microsoft.com/office/officeart/2008/layout/LinedList"/>
    <dgm:cxn modelId="{EFB65870-8605-4703-A0D4-997B28D335F7}" type="presParOf" srcId="{27167093-F258-4160-A14A-6B5B30B1AA44}" destId="{2B7FCB96-A7FC-4591-AEE5-E70BD15C6BE6}" srcOrd="2" destOrd="0" presId="urn:microsoft.com/office/officeart/2008/layout/LinedList"/>
    <dgm:cxn modelId="{307AB502-18AF-4351-B5F0-9C5D80C0EC61}" type="presParOf" srcId="{27167093-F258-4160-A14A-6B5B30B1AA44}" destId="{50627BE2-453D-465A-8E43-B8C1CE815528}" srcOrd="3" destOrd="0" presId="urn:microsoft.com/office/officeart/2008/layout/LinedList"/>
    <dgm:cxn modelId="{DA05D6A7-3041-4C4E-B23A-1D627FB2B15C}" type="presParOf" srcId="{27167093-F258-4160-A14A-6B5B30B1AA44}" destId="{35045F6E-1DFD-4B11-8375-83CE157E1783}" srcOrd="4" destOrd="0" presId="urn:microsoft.com/office/officeart/2008/layout/LinedList"/>
    <dgm:cxn modelId="{8C2459B1-CA7D-4EFA-96D4-459BC49FDB72}" type="presParOf" srcId="{35045F6E-1DFD-4B11-8375-83CE157E1783}" destId="{5B699D45-FEDA-4733-B05E-CBA43B8871EA}" srcOrd="0" destOrd="0" presId="urn:microsoft.com/office/officeart/2008/layout/LinedList"/>
    <dgm:cxn modelId="{25F2CEC4-7697-470A-B443-626F8D8783E5}" type="presParOf" srcId="{35045F6E-1DFD-4B11-8375-83CE157E1783}" destId="{9B734C48-38E2-46D2-AABE-9A72550EE335}" srcOrd="1" destOrd="0" presId="urn:microsoft.com/office/officeart/2008/layout/LinedList"/>
    <dgm:cxn modelId="{C537F619-2248-4EC6-8001-65FC2F110555}" type="presParOf" srcId="{35045F6E-1DFD-4B11-8375-83CE157E1783}" destId="{2FC87E7E-74B1-4A14-A53D-67C5ABDEF806}" srcOrd="2" destOrd="0" presId="urn:microsoft.com/office/officeart/2008/layout/LinedList"/>
    <dgm:cxn modelId="{67645D3D-9DA6-4567-91D2-B0D63D09407C}" type="presParOf" srcId="{27167093-F258-4160-A14A-6B5B30B1AA44}" destId="{C0CA2266-F693-41F8-A368-499BB5EA00D0}" srcOrd="5" destOrd="0" presId="urn:microsoft.com/office/officeart/2008/layout/LinedList"/>
    <dgm:cxn modelId="{8B897C8C-EBF2-41A7-B3A0-C9C1C2550685}" type="presParOf" srcId="{27167093-F258-4160-A14A-6B5B30B1AA44}" destId="{3EF741ED-2C44-437B-96DB-7A430B469780}" srcOrd="6" destOrd="0" presId="urn:microsoft.com/office/officeart/2008/layout/LinedList"/>
    <dgm:cxn modelId="{4E9215C1-EA15-4485-A758-39BA06316E30}" type="presParOf" srcId="{6EB513D4-12C1-40B5-AEB6-FE7962E5485B}" destId="{E5E9A4C7-17C5-493B-AB5B-1132FF218C65}" srcOrd="4" destOrd="0" presId="urn:microsoft.com/office/officeart/2008/layout/LinedList"/>
    <dgm:cxn modelId="{88C02815-BCED-4F08-ACD7-955813E1F412}" type="presParOf" srcId="{6EB513D4-12C1-40B5-AEB6-FE7962E5485B}" destId="{503E069E-BF3E-46CD-969B-9BB0D6E0946A}" srcOrd="5" destOrd="0" presId="urn:microsoft.com/office/officeart/2008/layout/LinedList"/>
    <dgm:cxn modelId="{0248B5D5-14CE-4EFE-96E6-571E5D0659DB}" type="presParOf" srcId="{503E069E-BF3E-46CD-969B-9BB0D6E0946A}" destId="{4C2D9872-864C-4E50-9DB2-398E97336A16}" srcOrd="0" destOrd="0" presId="urn:microsoft.com/office/officeart/2008/layout/LinedList"/>
    <dgm:cxn modelId="{99F01D5F-43E4-416D-9AE8-07172E75C5B3}" type="presParOf" srcId="{503E069E-BF3E-46CD-969B-9BB0D6E0946A}" destId="{46F127F9-B570-45CF-A7A4-4BDEFF1F2A68}" srcOrd="1" destOrd="0" presId="urn:microsoft.com/office/officeart/2008/layout/LinedList"/>
    <dgm:cxn modelId="{728070A1-BFB6-4517-A37F-8407AD9E6C0C}" type="presParOf" srcId="{46F127F9-B570-45CF-A7A4-4BDEFF1F2A68}" destId="{03282001-53E3-4409-81A6-451ADAAADFFC}" srcOrd="0" destOrd="0" presId="urn:microsoft.com/office/officeart/2008/layout/LinedList"/>
    <dgm:cxn modelId="{9D90C1CF-743C-47D6-8194-3B6C6022AC4C}" type="presParOf" srcId="{46F127F9-B570-45CF-A7A4-4BDEFF1F2A68}" destId="{E7C90126-DF2F-480D-8CF7-A8DAB5E3C46C}" srcOrd="1" destOrd="0" presId="urn:microsoft.com/office/officeart/2008/layout/LinedList"/>
    <dgm:cxn modelId="{FF1A0D22-0438-4BA5-A0CB-3AE9CEC9C9F4}" type="presParOf" srcId="{E7C90126-DF2F-480D-8CF7-A8DAB5E3C46C}" destId="{3EC9E197-E4E8-4D86-ADB8-A6A8731EC82D}" srcOrd="0" destOrd="0" presId="urn:microsoft.com/office/officeart/2008/layout/LinedList"/>
    <dgm:cxn modelId="{695078BB-D306-4C6C-A443-8F701D576177}" type="presParOf" srcId="{E7C90126-DF2F-480D-8CF7-A8DAB5E3C46C}" destId="{8B3774B3-F056-4D0D-9212-6BC57F306A71}" srcOrd="1" destOrd="0" presId="urn:microsoft.com/office/officeart/2008/layout/LinedList"/>
    <dgm:cxn modelId="{5ED87F9B-FD76-4492-9265-1DCC0F7E0F5F}" type="presParOf" srcId="{E7C90126-DF2F-480D-8CF7-A8DAB5E3C46C}" destId="{101D822F-596F-4EB9-9CB4-C29CBFD55EAC}" srcOrd="2" destOrd="0" presId="urn:microsoft.com/office/officeart/2008/layout/LinedList"/>
    <dgm:cxn modelId="{1266034F-DE20-4754-BB88-84E00FACF92F}" type="presParOf" srcId="{46F127F9-B570-45CF-A7A4-4BDEFF1F2A68}" destId="{C67FB386-FB1E-499E-89DE-5BEC5A2D49D2}" srcOrd="2" destOrd="0" presId="urn:microsoft.com/office/officeart/2008/layout/LinedList"/>
    <dgm:cxn modelId="{A60C18FD-6D87-4438-8B34-BA974AAF3B39}" type="presParOf" srcId="{46F127F9-B570-45CF-A7A4-4BDEFF1F2A68}" destId="{0A917E7E-3971-4788-BF26-DD6CA23D1D07}" srcOrd="3" destOrd="0" presId="urn:microsoft.com/office/officeart/2008/layout/LinedList"/>
    <dgm:cxn modelId="{DE38375F-F3FB-4265-AC93-27A0B9C1E0DC}" type="presParOf" srcId="{46F127F9-B570-45CF-A7A4-4BDEFF1F2A68}" destId="{856982EF-9094-4041-ABAC-60F6174AAC7E}" srcOrd="4" destOrd="0" presId="urn:microsoft.com/office/officeart/2008/layout/LinedList"/>
    <dgm:cxn modelId="{E3B40677-1E34-4CBA-ADC3-AFA5BC01425C}" type="presParOf" srcId="{856982EF-9094-4041-ABAC-60F6174AAC7E}" destId="{D4E52B4D-9F14-4C14-983F-988D0ADB419C}" srcOrd="0" destOrd="0" presId="urn:microsoft.com/office/officeart/2008/layout/LinedList"/>
    <dgm:cxn modelId="{9B260AA6-4848-4DE0-A8C5-E7D5BA31E12E}" type="presParOf" srcId="{856982EF-9094-4041-ABAC-60F6174AAC7E}" destId="{8AADBABD-6A18-4D50-8253-3E7583494EA1}" srcOrd="1" destOrd="0" presId="urn:microsoft.com/office/officeart/2008/layout/LinedList"/>
    <dgm:cxn modelId="{70E966F8-354F-4D55-B3A3-0E671A534307}" type="presParOf" srcId="{856982EF-9094-4041-ABAC-60F6174AAC7E}" destId="{E924DD91-C702-4910-A76D-39D2A23814D7}" srcOrd="2" destOrd="0" presId="urn:microsoft.com/office/officeart/2008/layout/LinedList"/>
    <dgm:cxn modelId="{AE67663B-CE59-4549-9E6B-2A2F70867707}" type="presParOf" srcId="{46F127F9-B570-45CF-A7A4-4BDEFF1F2A68}" destId="{C1EC3B5E-B21E-48DF-A4A8-501D4B6C664B}" srcOrd="5" destOrd="0" presId="urn:microsoft.com/office/officeart/2008/layout/LinedList"/>
    <dgm:cxn modelId="{475274E8-B727-46D6-8C33-E309C62557B3}" type="presParOf" srcId="{46F127F9-B570-45CF-A7A4-4BDEFF1F2A68}" destId="{3CC6F1AC-2EE6-4AA6-B010-9B9D00682E2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6BE7F8-E85B-41C6-881B-B5E13EDA47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B1225-5F6B-4B26-A0F9-D9344996ED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Data-driven tailoring of support services </a:t>
          </a:r>
          <a:endParaRPr lang="en-US" dirty="0"/>
        </a:p>
      </dgm:t>
    </dgm:pt>
    <dgm:pt modelId="{B67B1A1A-CA5C-44A2-9A6E-17A00396624A}" type="parTrans" cxnId="{1C1E4A1D-6DF6-4A48-BBF0-790E64C1CC3A}">
      <dgm:prSet/>
      <dgm:spPr/>
      <dgm:t>
        <a:bodyPr/>
        <a:lstStyle/>
        <a:p>
          <a:endParaRPr lang="en-US"/>
        </a:p>
      </dgm:t>
    </dgm:pt>
    <dgm:pt modelId="{9D700AAF-5F03-43CF-9310-FB1A3A5A9533}" type="sibTrans" cxnId="{1C1E4A1D-6DF6-4A48-BBF0-790E64C1CC3A}">
      <dgm:prSet/>
      <dgm:spPr/>
      <dgm:t>
        <a:bodyPr/>
        <a:lstStyle/>
        <a:p>
          <a:endParaRPr lang="en-US"/>
        </a:p>
      </dgm:t>
    </dgm:pt>
    <dgm:pt modelId="{47F88B9F-2CCC-4ACE-8738-6EEDB88C92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Identifying specific concerns and needs within communities</a:t>
          </a:r>
          <a:endParaRPr lang="en-US"/>
        </a:p>
      </dgm:t>
    </dgm:pt>
    <dgm:pt modelId="{E2F550A5-97F0-48DC-B16A-03AB1F4C48FB}" type="parTrans" cxnId="{A0773B45-F5A6-4320-876B-0274920C746D}">
      <dgm:prSet/>
      <dgm:spPr/>
      <dgm:t>
        <a:bodyPr/>
        <a:lstStyle/>
        <a:p>
          <a:endParaRPr lang="en-US"/>
        </a:p>
      </dgm:t>
    </dgm:pt>
    <dgm:pt modelId="{0E9BDF87-68EC-4C0C-9052-DEA154EC3F5F}" type="sibTrans" cxnId="{A0773B45-F5A6-4320-876B-0274920C746D}">
      <dgm:prSet/>
      <dgm:spPr/>
      <dgm:t>
        <a:bodyPr/>
        <a:lstStyle/>
        <a:p>
          <a:endParaRPr lang="en-US"/>
        </a:p>
      </dgm:t>
    </dgm:pt>
    <dgm:pt modelId="{88BCB840-C503-43B0-BBF5-B302422392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Importance of culturally competent staff </a:t>
          </a:r>
          <a:endParaRPr lang="en-US"/>
        </a:p>
      </dgm:t>
    </dgm:pt>
    <dgm:pt modelId="{A8ED3B21-B3FF-41EB-AD86-1C82405B3DE9}" type="parTrans" cxnId="{3ACA558A-67E0-4BC4-A442-73952C1543FF}">
      <dgm:prSet/>
      <dgm:spPr/>
      <dgm:t>
        <a:bodyPr/>
        <a:lstStyle/>
        <a:p>
          <a:endParaRPr lang="en-US"/>
        </a:p>
      </dgm:t>
    </dgm:pt>
    <dgm:pt modelId="{A3F4B837-4756-4DC4-94F1-A6092C3CFD02}" type="sibTrans" cxnId="{3ACA558A-67E0-4BC4-A442-73952C1543FF}">
      <dgm:prSet/>
      <dgm:spPr/>
      <dgm:t>
        <a:bodyPr/>
        <a:lstStyle/>
        <a:p>
          <a:endParaRPr lang="en-US"/>
        </a:p>
      </dgm:t>
    </dgm:pt>
    <dgm:pt modelId="{BDE65EC3-2E3D-4745-8D74-0BA4FEBA92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Recruitment from diverse backgrounds</a:t>
          </a:r>
          <a:endParaRPr lang="en-US"/>
        </a:p>
      </dgm:t>
    </dgm:pt>
    <dgm:pt modelId="{ACE99424-4855-4635-B059-644031820BE3}" type="parTrans" cxnId="{8047E87D-741E-4E6B-A2FC-689856EF4C64}">
      <dgm:prSet/>
      <dgm:spPr/>
      <dgm:t>
        <a:bodyPr/>
        <a:lstStyle/>
        <a:p>
          <a:endParaRPr lang="en-US"/>
        </a:p>
      </dgm:t>
    </dgm:pt>
    <dgm:pt modelId="{2F39878F-0F4F-409C-A385-C162E2FC20E5}" type="sibTrans" cxnId="{8047E87D-741E-4E6B-A2FC-689856EF4C64}">
      <dgm:prSet/>
      <dgm:spPr/>
      <dgm:t>
        <a:bodyPr/>
        <a:lstStyle/>
        <a:p>
          <a:endParaRPr lang="en-US"/>
        </a:p>
      </dgm:t>
    </dgm:pt>
    <dgm:pt modelId="{DDB67469-6E3B-4265-9F0E-3B009A787A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Multilingual capabilities</a:t>
          </a:r>
          <a:endParaRPr lang="en-US"/>
        </a:p>
      </dgm:t>
    </dgm:pt>
    <dgm:pt modelId="{F6EA5944-351C-4EB7-82DA-1F5856E2B5EB}" type="parTrans" cxnId="{AA83916F-143A-42D8-9ED8-FC3B8F452E58}">
      <dgm:prSet/>
      <dgm:spPr/>
      <dgm:t>
        <a:bodyPr/>
        <a:lstStyle/>
        <a:p>
          <a:endParaRPr lang="en-US"/>
        </a:p>
      </dgm:t>
    </dgm:pt>
    <dgm:pt modelId="{3A659B56-BCE6-4130-B698-5714670CA917}" type="sibTrans" cxnId="{AA83916F-143A-42D8-9ED8-FC3B8F452E58}">
      <dgm:prSet/>
      <dgm:spPr/>
      <dgm:t>
        <a:bodyPr/>
        <a:lstStyle/>
        <a:p>
          <a:endParaRPr lang="en-US"/>
        </a:p>
      </dgm:t>
    </dgm:pt>
    <dgm:pt modelId="{D758ECB4-FDCB-4BDA-A9FD-9A8F6368F8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Community engagement through relevant channels </a:t>
          </a:r>
          <a:endParaRPr lang="en-US"/>
        </a:p>
      </dgm:t>
    </dgm:pt>
    <dgm:pt modelId="{F661C655-C749-4E06-957E-81EE7ADC80F8}" type="parTrans" cxnId="{13972EB3-44B8-4F4A-A447-87DD4996AC6B}">
      <dgm:prSet/>
      <dgm:spPr/>
      <dgm:t>
        <a:bodyPr/>
        <a:lstStyle/>
        <a:p>
          <a:endParaRPr lang="en-US"/>
        </a:p>
      </dgm:t>
    </dgm:pt>
    <dgm:pt modelId="{158C7F6F-EA23-4295-9041-D56A0DAC8B95}" type="sibTrans" cxnId="{13972EB3-44B8-4F4A-A447-87DD4996AC6B}">
      <dgm:prSet/>
      <dgm:spPr/>
      <dgm:t>
        <a:bodyPr/>
        <a:lstStyle/>
        <a:p>
          <a:endParaRPr lang="en-US"/>
        </a:p>
      </dgm:t>
    </dgm:pt>
    <dgm:pt modelId="{E51D951B-AD4B-4F2F-8A6B-8C73A1B2F7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Engaging with community centres, religious sites, cultural events</a:t>
          </a:r>
          <a:endParaRPr lang="en-US"/>
        </a:p>
      </dgm:t>
    </dgm:pt>
    <dgm:pt modelId="{D9CC7EC5-441F-44CE-AE7D-011EE6287CD5}" type="parTrans" cxnId="{9B25961F-B6A0-4963-AB46-436D5ED4CFCE}">
      <dgm:prSet/>
      <dgm:spPr/>
      <dgm:t>
        <a:bodyPr/>
        <a:lstStyle/>
        <a:p>
          <a:endParaRPr lang="en-US"/>
        </a:p>
      </dgm:t>
    </dgm:pt>
    <dgm:pt modelId="{92C1CDED-9AF0-47E4-AF44-6910826E24E6}" type="sibTrans" cxnId="{9B25961F-B6A0-4963-AB46-436D5ED4CFCE}">
      <dgm:prSet/>
      <dgm:spPr/>
      <dgm:t>
        <a:bodyPr/>
        <a:lstStyle/>
        <a:p>
          <a:endParaRPr lang="en-US"/>
        </a:p>
      </dgm:t>
    </dgm:pt>
    <dgm:pt modelId="{43FC035A-6BB7-4D11-AD8A-17A65C25C4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Patient-centred care approach </a:t>
          </a:r>
          <a:endParaRPr lang="en-US"/>
        </a:p>
      </dgm:t>
    </dgm:pt>
    <dgm:pt modelId="{D9A39581-820B-44DE-9077-7D488175373A}" type="parTrans" cxnId="{657925EF-5487-491D-B678-14050B539426}">
      <dgm:prSet/>
      <dgm:spPr/>
      <dgm:t>
        <a:bodyPr/>
        <a:lstStyle/>
        <a:p>
          <a:endParaRPr lang="en-US"/>
        </a:p>
      </dgm:t>
    </dgm:pt>
    <dgm:pt modelId="{2A34298E-0ACD-41C2-BC83-338EF148718B}" type="sibTrans" cxnId="{657925EF-5487-491D-B678-14050B539426}">
      <dgm:prSet/>
      <dgm:spPr/>
      <dgm:t>
        <a:bodyPr/>
        <a:lstStyle/>
        <a:p>
          <a:endParaRPr lang="en-US"/>
        </a:p>
      </dgm:t>
    </dgm:pt>
    <dgm:pt modelId="{EDCFAF9E-856E-471C-B6C2-BF94ED2D190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Addressing specific needs and preferences</a:t>
          </a:r>
          <a:endParaRPr lang="en-US"/>
        </a:p>
      </dgm:t>
    </dgm:pt>
    <dgm:pt modelId="{2AEE975D-BD7F-4E0D-88B5-F432F4950578}" type="parTrans" cxnId="{5A6ADEB9-6F74-43CF-A7E6-320B792D33ED}">
      <dgm:prSet/>
      <dgm:spPr/>
      <dgm:t>
        <a:bodyPr/>
        <a:lstStyle/>
        <a:p>
          <a:endParaRPr lang="en-US"/>
        </a:p>
      </dgm:t>
    </dgm:pt>
    <dgm:pt modelId="{863C8985-E5E0-498D-B8C3-02F7B5E70B04}" type="sibTrans" cxnId="{5A6ADEB9-6F74-43CF-A7E6-320B792D33ED}">
      <dgm:prSet/>
      <dgm:spPr/>
      <dgm:t>
        <a:bodyPr/>
        <a:lstStyle/>
        <a:p>
          <a:endParaRPr lang="en-US"/>
        </a:p>
      </dgm:t>
    </dgm:pt>
    <dgm:pt modelId="{C1B38BE3-9C89-4034-92FA-877BE6B5BC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Leading to high satisfaction levels</a:t>
          </a:r>
          <a:endParaRPr lang="en-US"/>
        </a:p>
      </dgm:t>
    </dgm:pt>
    <dgm:pt modelId="{20BEF812-E57A-4AA9-A68D-D7289B5EA1C2}" type="parTrans" cxnId="{FA86FF48-F61F-4626-8EC2-DE6C4570FBE8}">
      <dgm:prSet/>
      <dgm:spPr/>
      <dgm:t>
        <a:bodyPr/>
        <a:lstStyle/>
        <a:p>
          <a:endParaRPr lang="en-US"/>
        </a:p>
      </dgm:t>
    </dgm:pt>
    <dgm:pt modelId="{88221EB1-CE60-441D-B1F4-A99B8002ACAD}" type="sibTrans" cxnId="{FA86FF48-F61F-4626-8EC2-DE6C4570FBE8}">
      <dgm:prSet/>
      <dgm:spPr/>
      <dgm:t>
        <a:bodyPr/>
        <a:lstStyle/>
        <a:p>
          <a:endParaRPr lang="en-US"/>
        </a:p>
      </dgm:t>
    </dgm:pt>
    <dgm:pt modelId="{C511FC27-738E-4133-A45E-C34021722154}" type="pres">
      <dgm:prSet presAssocID="{716BE7F8-E85B-41C6-881B-B5E13EDA47BF}" presName="root" presStyleCnt="0">
        <dgm:presLayoutVars>
          <dgm:dir/>
          <dgm:resizeHandles val="exact"/>
        </dgm:presLayoutVars>
      </dgm:prSet>
      <dgm:spPr/>
    </dgm:pt>
    <dgm:pt modelId="{F114BA42-1866-4B28-889B-149C7507083A}" type="pres">
      <dgm:prSet presAssocID="{86DB1225-5F6B-4B26-A0F9-D9344996ED88}" presName="compNode" presStyleCnt="0"/>
      <dgm:spPr/>
    </dgm:pt>
    <dgm:pt modelId="{4FEAEF15-A5CF-448C-B48A-9294571E6907}" type="pres">
      <dgm:prSet presAssocID="{86DB1225-5F6B-4B26-A0F9-D9344996ED88}" presName="bgRect" presStyleLbl="bgShp" presStyleIdx="0" presStyleCnt="4"/>
      <dgm:spPr/>
    </dgm:pt>
    <dgm:pt modelId="{AC0BE144-249D-46B0-9168-EB469B34E400}" type="pres">
      <dgm:prSet presAssocID="{86DB1225-5F6B-4B26-A0F9-D9344996ED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486C3D-88AB-4D9C-9999-2E5B914C60D7}" type="pres">
      <dgm:prSet presAssocID="{86DB1225-5F6B-4B26-A0F9-D9344996ED88}" presName="spaceRect" presStyleCnt="0"/>
      <dgm:spPr/>
    </dgm:pt>
    <dgm:pt modelId="{0C8AA587-202E-4D0C-B9B4-5E9C4E9D95EF}" type="pres">
      <dgm:prSet presAssocID="{86DB1225-5F6B-4B26-A0F9-D9344996ED88}" presName="parTx" presStyleLbl="revTx" presStyleIdx="0" presStyleCnt="8">
        <dgm:presLayoutVars>
          <dgm:chMax val="0"/>
          <dgm:chPref val="0"/>
        </dgm:presLayoutVars>
      </dgm:prSet>
      <dgm:spPr/>
    </dgm:pt>
    <dgm:pt modelId="{6F0ADA96-DE65-449E-9FA8-1C6C4F28B446}" type="pres">
      <dgm:prSet presAssocID="{86DB1225-5F6B-4B26-A0F9-D9344996ED88}" presName="desTx" presStyleLbl="revTx" presStyleIdx="1" presStyleCnt="8">
        <dgm:presLayoutVars/>
      </dgm:prSet>
      <dgm:spPr/>
    </dgm:pt>
    <dgm:pt modelId="{A6E83378-1091-41F9-8C11-998679311E6E}" type="pres">
      <dgm:prSet presAssocID="{9D700AAF-5F03-43CF-9310-FB1A3A5A9533}" presName="sibTrans" presStyleCnt="0"/>
      <dgm:spPr/>
    </dgm:pt>
    <dgm:pt modelId="{C4FC45ED-FF79-4988-B29D-3AED384BD121}" type="pres">
      <dgm:prSet presAssocID="{88BCB840-C503-43B0-BBF5-B30242239205}" presName="compNode" presStyleCnt="0"/>
      <dgm:spPr/>
    </dgm:pt>
    <dgm:pt modelId="{38A87AAC-602E-4124-8516-C8C8E2E1387E}" type="pres">
      <dgm:prSet presAssocID="{88BCB840-C503-43B0-BBF5-B30242239205}" presName="bgRect" presStyleLbl="bgShp" presStyleIdx="1" presStyleCnt="4"/>
      <dgm:spPr/>
    </dgm:pt>
    <dgm:pt modelId="{A57495E3-1F27-4E8E-8016-2EC5EB7D7CDD}" type="pres">
      <dgm:prSet presAssocID="{88BCB840-C503-43B0-BBF5-B302422392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5F7AC09-D26D-4FB3-91BC-7743476CD1C4}" type="pres">
      <dgm:prSet presAssocID="{88BCB840-C503-43B0-BBF5-B30242239205}" presName="spaceRect" presStyleCnt="0"/>
      <dgm:spPr/>
    </dgm:pt>
    <dgm:pt modelId="{00CEAF3D-21F8-475A-AA01-04F927262609}" type="pres">
      <dgm:prSet presAssocID="{88BCB840-C503-43B0-BBF5-B30242239205}" presName="parTx" presStyleLbl="revTx" presStyleIdx="2" presStyleCnt="8">
        <dgm:presLayoutVars>
          <dgm:chMax val="0"/>
          <dgm:chPref val="0"/>
        </dgm:presLayoutVars>
      </dgm:prSet>
      <dgm:spPr/>
    </dgm:pt>
    <dgm:pt modelId="{8156D639-6E94-4B1F-BAD3-AA3F48F73580}" type="pres">
      <dgm:prSet presAssocID="{88BCB840-C503-43B0-BBF5-B30242239205}" presName="desTx" presStyleLbl="revTx" presStyleIdx="3" presStyleCnt="8">
        <dgm:presLayoutVars/>
      </dgm:prSet>
      <dgm:spPr/>
    </dgm:pt>
    <dgm:pt modelId="{9C2B52D8-BFE5-4CA0-8CB6-5A45B47D0A57}" type="pres">
      <dgm:prSet presAssocID="{A3F4B837-4756-4DC4-94F1-A6092C3CFD02}" presName="sibTrans" presStyleCnt="0"/>
      <dgm:spPr/>
    </dgm:pt>
    <dgm:pt modelId="{03C03F17-FDD1-4B3D-86B1-36ED2B86885F}" type="pres">
      <dgm:prSet presAssocID="{D758ECB4-FDCB-4BDA-A9FD-9A8F6368F874}" presName="compNode" presStyleCnt="0"/>
      <dgm:spPr/>
    </dgm:pt>
    <dgm:pt modelId="{C36D1489-15DD-4F2B-9F99-94C548109718}" type="pres">
      <dgm:prSet presAssocID="{D758ECB4-FDCB-4BDA-A9FD-9A8F6368F874}" presName="bgRect" presStyleLbl="bgShp" presStyleIdx="2" presStyleCnt="4"/>
      <dgm:spPr/>
    </dgm:pt>
    <dgm:pt modelId="{266FE920-B636-4A52-851F-191C58FD3073}" type="pres">
      <dgm:prSet presAssocID="{D758ECB4-FDCB-4BDA-A9FD-9A8F6368F8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DB57F4B1-83F3-4719-8202-FA4F0BD2E6C3}" type="pres">
      <dgm:prSet presAssocID="{D758ECB4-FDCB-4BDA-A9FD-9A8F6368F874}" presName="spaceRect" presStyleCnt="0"/>
      <dgm:spPr/>
    </dgm:pt>
    <dgm:pt modelId="{D0337587-AD9D-4503-82C6-57E1B986D6EA}" type="pres">
      <dgm:prSet presAssocID="{D758ECB4-FDCB-4BDA-A9FD-9A8F6368F874}" presName="parTx" presStyleLbl="revTx" presStyleIdx="4" presStyleCnt="8">
        <dgm:presLayoutVars>
          <dgm:chMax val="0"/>
          <dgm:chPref val="0"/>
        </dgm:presLayoutVars>
      </dgm:prSet>
      <dgm:spPr/>
    </dgm:pt>
    <dgm:pt modelId="{E0603F06-F171-4B79-8220-54EAEF450766}" type="pres">
      <dgm:prSet presAssocID="{D758ECB4-FDCB-4BDA-A9FD-9A8F6368F874}" presName="desTx" presStyleLbl="revTx" presStyleIdx="5" presStyleCnt="8">
        <dgm:presLayoutVars/>
      </dgm:prSet>
      <dgm:spPr/>
    </dgm:pt>
    <dgm:pt modelId="{C51A69B5-7D69-41DF-9B30-F090F25344F9}" type="pres">
      <dgm:prSet presAssocID="{158C7F6F-EA23-4295-9041-D56A0DAC8B95}" presName="sibTrans" presStyleCnt="0"/>
      <dgm:spPr/>
    </dgm:pt>
    <dgm:pt modelId="{C713AC9B-4BE8-4F5F-BFD7-5852DC1911BA}" type="pres">
      <dgm:prSet presAssocID="{43FC035A-6BB7-4D11-AD8A-17A65C25C4C3}" presName="compNode" presStyleCnt="0"/>
      <dgm:spPr/>
    </dgm:pt>
    <dgm:pt modelId="{ED245CBD-5C1F-4365-8267-24A92D04E937}" type="pres">
      <dgm:prSet presAssocID="{43FC035A-6BB7-4D11-AD8A-17A65C25C4C3}" presName="bgRect" presStyleLbl="bgShp" presStyleIdx="3" presStyleCnt="4"/>
      <dgm:spPr/>
    </dgm:pt>
    <dgm:pt modelId="{B65023C2-A5D1-45F1-A14F-79806D095744}" type="pres">
      <dgm:prSet presAssocID="{43FC035A-6BB7-4D11-AD8A-17A65C25C4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4DBE16A-4454-453A-8D2D-E556F3A5E97C}" type="pres">
      <dgm:prSet presAssocID="{43FC035A-6BB7-4D11-AD8A-17A65C25C4C3}" presName="spaceRect" presStyleCnt="0"/>
      <dgm:spPr/>
    </dgm:pt>
    <dgm:pt modelId="{621A24ED-75A0-4260-A913-4701AF1FB4B0}" type="pres">
      <dgm:prSet presAssocID="{43FC035A-6BB7-4D11-AD8A-17A65C25C4C3}" presName="parTx" presStyleLbl="revTx" presStyleIdx="6" presStyleCnt="8">
        <dgm:presLayoutVars>
          <dgm:chMax val="0"/>
          <dgm:chPref val="0"/>
        </dgm:presLayoutVars>
      </dgm:prSet>
      <dgm:spPr/>
    </dgm:pt>
    <dgm:pt modelId="{2D9CC29B-9DC0-40A2-8A2F-84F7D8458CDD}" type="pres">
      <dgm:prSet presAssocID="{43FC035A-6BB7-4D11-AD8A-17A65C25C4C3}" presName="desTx" presStyleLbl="revTx" presStyleIdx="7" presStyleCnt="8">
        <dgm:presLayoutVars/>
      </dgm:prSet>
      <dgm:spPr/>
    </dgm:pt>
  </dgm:ptLst>
  <dgm:cxnLst>
    <dgm:cxn modelId="{1C1E4A1D-6DF6-4A48-BBF0-790E64C1CC3A}" srcId="{716BE7F8-E85B-41C6-881B-B5E13EDA47BF}" destId="{86DB1225-5F6B-4B26-A0F9-D9344996ED88}" srcOrd="0" destOrd="0" parTransId="{B67B1A1A-CA5C-44A2-9A6E-17A00396624A}" sibTransId="{9D700AAF-5F03-43CF-9310-FB1A3A5A9533}"/>
    <dgm:cxn modelId="{9B25961F-B6A0-4963-AB46-436D5ED4CFCE}" srcId="{D758ECB4-FDCB-4BDA-A9FD-9A8F6368F874}" destId="{E51D951B-AD4B-4F2F-8A6B-8C73A1B2F70A}" srcOrd="0" destOrd="0" parTransId="{D9CC7EC5-441F-44CE-AE7D-011EE6287CD5}" sibTransId="{92C1CDED-9AF0-47E4-AF44-6910826E24E6}"/>
    <dgm:cxn modelId="{B453D434-4E98-424A-86EE-5E5387B9FBA0}" type="presOf" srcId="{43FC035A-6BB7-4D11-AD8A-17A65C25C4C3}" destId="{621A24ED-75A0-4260-A913-4701AF1FB4B0}" srcOrd="0" destOrd="0" presId="urn:microsoft.com/office/officeart/2018/2/layout/IconVerticalSolidList"/>
    <dgm:cxn modelId="{2E3D8542-B708-4089-BF9E-B4B86AF0328D}" type="presOf" srcId="{DDB67469-6E3B-4265-9F0E-3B009A787A47}" destId="{8156D639-6E94-4B1F-BAD3-AA3F48F73580}" srcOrd="0" destOrd="1" presId="urn:microsoft.com/office/officeart/2018/2/layout/IconVerticalSolidList"/>
    <dgm:cxn modelId="{7B4BDA62-2A02-4DEC-A616-C71728F84EA6}" type="presOf" srcId="{88BCB840-C503-43B0-BBF5-B30242239205}" destId="{00CEAF3D-21F8-475A-AA01-04F927262609}" srcOrd="0" destOrd="0" presId="urn:microsoft.com/office/officeart/2018/2/layout/IconVerticalSolidList"/>
    <dgm:cxn modelId="{F4FD1344-36EA-4788-9BBD-F0B184976C1F}" type="presOf" srcId="{D758ECB4-FDCB-4BDA-A9FD-9A8F6368F874}" destId="{D0337587-AD9D-4503-82C6-57E1B986D6EA}" srcOrd="0" destOrd="0" presId="urn:microsoft.com/office/officeart/2018/2/layout/IconVerticalSolidList"/>
    <dgm:cxn modelId="{A0773B45-F5A6-4320-876B-0274920C746D}" srcId="{86DB1225-5F6B-4B26-A0F9-D9344996ED88}" destId="{47F88B9F-2CCC-4ACE-8738-6EEDB88C929D}" srcOrd="0" destOrd="0" parTransId="{E2F550A5-97F0-48DC-B16A-03AB1F4C48FB}" sibTransId="{0E9BDF87-68EC-4C0C-9052-DEA154EC3F5F}"/>
    <dgm:cxn modelId="{08869F65-4EF1-405D-BBC7-348BDB6A67C9}" type="presOf" srcId="{C1B38BE3-9C89-4034-92FA-877BE6B5BC79}" destId="{2D9CC29B-9DC0-40A2-8A2F-84F7D8458CDD}" srcOrd="0" destOrd="1" presId="urn:microsoft.com/office/officeart/2018/2/layout/IconVerticalSolidList"/>
    <dgm:cxn modelId="{FA86FF48-F61F-4626-8EC2-DE6C4570FBE8}" srcId="{43FC035A-6BB7-4D11-AD8A-17A65C25C4C3}" destId="{C1B38BE3-9C89-4034-92FA-877BE6B5BC79}" srcOrd="1" destOrd="0" parTransId="{20BEF812-E57A-4AA9-A68D-D7289B5EA1C2}" sibTransId="{88221EB1-CE60-441D-B1F4-A99B8002ACAD}"/>
    <dgm:cxn modelId="{96E3224A-5F48-47A2-BB4E-A7FCC5477835}" type="presOf" srcId="{EDCFAF9E-856E-471C-B6C2-BF94ED2D190B}" destId="{2D9CC29B-9DC0-40A2-8A2F-84F7D8458CDD}" srcOrd="0" destOrd="0" presId="urn:microsoft.com/office/officeart/2018/2/layout/IconVerticalSolidList"/>
    <dgm:cxn modelId="{AA83916F-143A-42D8-9ED8-FC3B8F452E58}" srcId="{88BCB840-C503-43B0-BBF5-B30242239205}" destId="{DDB67469-6E3B-4265-9F0E-3B009A787A47}" srcOrd="1" destOrd="0" parTransId="{F6EA5944-351C-4EB7-82DA-1F5856E2B5EB}" sibTransId="{3A659B56-BCE6-4130-B698-5714670CA917}"/>
    <dgm:cxn modelId="{FE50D275-B1E3-4794-967B-0F99096DEB41}" type="presOf" srcId="{47F88B9F-2CCC-4ACE-8738-6EEDB88C929D}" destId="{6F0ADA96-DE65-449E-9FA8-1C6C4F28B446}" srcOrd="0" destOrd="0" presId="urn:microsoft.com/office/officeart/2018/2/layout/IconVerticalSolidList"/>
    <dgm:cxn modelId="{8047E87D-741E-4E6B-A2FC-689856EF4C64}" srcId="{88BCB840-C503-43B0-BBF5-B30242239205}" destId="{BDE65EC3-2E3D-4745-8D74-0BA4FEBA9243}" srcOrd="0" destOrd="0" parTransId="{ACE99424-4855-4635-B059-644031820BE3}" sibTransId="{2F39878F-0F4F-409C-A385-C162E2FC20E5}"/>
    <dgm:cxn modelId="{3ACA558A-67E0-4BC4-A442-73952C1543FF}" srcId="{716BE7F8-E85B-41C6-881B-B5E13EDA47BF}" destId="{88BCB840-C503-43B0-BBF5-B30242239205}" srcOrd="1" destOrd="0" parTransId="{A8ED3B21-B3FF-41EB-AD86-1C82405B3DE9}" sibTransId="{A3F4B837-4756-4DC4-94F1-A6092C3CFD02}"/>
    <dgm:cxn modelId="{13972EB3-44B8-4F4A-A447-87DD4996AC6B}" srcId="{716BE7F8-E85B-41C6-881B-B5E13EDA47BF}" destId="{D758ECB4-FDCB-4BDA-A9FD-9A8F6368F874}" srcOrd="2" destOrd="0" parTransId="{F661C655-C749-4E06-957E-81EE7ADC80F8}" sibTransId="{158C7F6F-EA23-4295-9041-D56A0DAC8B95}"/>
    <dgm:cxn modelId="{5A6ADEB9-6F74-43CF-A7E6-320B792D33ED}" srcId="{43FC035A-6BB7-4D11-AD8A-17A65C25C4C3}" destId="{EDCFAF9E-856E-471C-B6C2-BF94ED2D190B}" srcOrd="0" destOrd="0" parTransId="{2AEE975D-BD7F-4E0D-88B5-F432F4950578}" sibTransId="{863C8985-E5E0-498D-B8C3-02F7B5E70B04}"/>
    <dgm:cxn modelId="{6B7FADBA-01D0-4267-91E6-3B22B9C9448B}" type="presOf" srcId="{E51D951B-AD4B-4F2F-8A6B-8C73A1B2F70A}" destId="{E0603F06-F171-4B79-8220-54EAEF450766}" srcOrd="0" destOrd="0" presId="urn:microsoft.com/office/officeart/2018/2/layout/IconVerticalSolidList"/>
    <dgm:cxn modelId="{BCE7AFBC-D5DC-42D8-8C96-CAB0A700E5E1}" type="presOf" srcId="{BDE65EC3-2E3D-4745-8D74-0BA4FEBA9243}" destId="{8156D639-6E94-4B1F-BAD3-AA3F48F73580}" srcOrd="0" destOrd="0" presId="urn:microsoft.com/office/officeart/2018/2/layout/IconVerticalSolidList"/>
    <dgm:cxn modelId="{2EBCEAC2-B87E-451B-9F7B-EB548516927C}" type="presOf" srcId="{86DB1225-5F6B-4B26-A0F9-D9344996ED88}" destId="{0C8AA587-202E-4D0C-B9B4-5E9C4E9D95EF}" srcOrd="0" destOrd="0" presId="urn:microsoft.com/office/officeart/2018/2/layout/IconVerticalSolidList"/>
    <dgm:cxn modelId="{657925EF-5487-491D-B678-14050B539426}" srcId="{716BE7F8-E85B-41C6-881B-B5E13EDA47BF}" destId="{43FC035A-6BB7-4D11-AD8A-17A65C25C4C3}" srcOrd="3" destOrd="0" parTransId="{D9A39581-820B-44DE-9077-7D488175373A}" sibTransId="{2A34298E-0ACD-41C2-BC83-338EF148718B}"/>
    <dgm:cxn modelId="{DCF89DF5-6B39-41E5-872D-95447AA780CF}" type="presOf" srcId="{716BE7F8-E85B-41C6-881B-B5E13EDA47BF}" destId="{C511FC27-738E-4133-A45E-C34021722154}" srcOrd="0" destOrd="0" presId="urn:microsoft.com/office/officeart/2018/2/layout/IconVerticalSolidList"/>
    <dgm:cxn modelId="{C26EDA94-E10E-46BD-9B9F-13A9F92D0FE9}" type="presParOf" srcId="{C511FC27-738E-4133-A45E-C34021722154}" destId="{F114BA42-1866-4B28-889B-149C7507083A}" srcOrd="0" destOrd="0" presId="urn:microsoft.com/office/officeart/2018/2/layout/IconVerticalSolidList"/>
    <dgm:cxn modelId="{8C3D0144-FC4F-474A-862C-5F97237767A3}" type="presParOf" srcId="{F114BA42-1866-4B28-889B-149C7507083A}" destId="{4FEAEF15-A5CF-448C-B48A-9294571E6907}" srcOrd="0" destOrd="0" presId="urn:microsoft.com/office/officeart/2018/2/layout/IconVerticalSolidList"/>
    <dgm:cxn modelId="{906166AC-294B-4C0A-8BEE-6FF45C9BC382}" type="presParOf" srcId="{F114BA42-1866-4B28-889B-149C7507083A}" destId="{AC0BE144-249D-46B0-9168-EB469B34E400}" srcOrd="1" destOrd="0" presId="urn:microsoft.com/office/officeart/2018/2/layout/IconVerticalSolidList"/>
    <dgm:cxn modelId="{73669C01-3E4E-4258-8564-86D461E441D4}" type="presParOf" srcId="{F114BA42-1866-4B28-889B-149C7507083A}" destId="{2D486C3D-88AB-4D9C-9999-2E5B914C60D7}" srcOrd="2" destOrd="0" presId="urn:microsoft.com/office/officeart/2018/2/layout/IconVerticalSolidList"/>
    <dgm:cxn modelId="{33522439-7E93-49B2-B861-F93CA0126932}" type="presParOf" srcId="{F114BA42-1866-4B28-889B-149C7507083A}" destId="{0C8AA587-202E-4D0C-B9B4-5E9C4E9D95EF}" srcOrd="3" destOrd="0" presId="urn:microsoft.com/office/officeart/2018/2/layout/IconVerticalSolidList"/>
    <dgm:cxn modelId="{3334ECBD-600A-4E71-8802-664FD96D1E97}" type="presParOf" srcId="{F114BA42-1866-4B28-889B-149C7507083A}" destId="{6F0ADA96-DE65-449E-9FA8-1C6C4F28B446}" srcOrd="4" destOrd="0" presId="urn:microsoft.com/office/officeart/2018/2/layout/IconVerticalSolidList"/>
    <dgm:cxn modelId="{430619D0-6DB5-44EF-8978-844BF275951E}" type="presParOf" srcId="{C511FC27-738E-4133-A45E-C34021722154}" destId="{A6E83378-1091-41F9-8C11-998679311E6E}" srcOrd="1" destOrd="0" presId="urn:microsoft.com/office/officeart/2018/2/layout/IconVerticalSolidList"/>
    <dgm:cxn modelId="{DEABD8F2-78E1-46D5-A3A1-D32FC16C0C9F}" type="presParOf" srcId="{C511FC27-738E-4133-A45E-C34021722154}" destId="{C4FC45ED-FF79-4988-B29D-3AED384BD121}" srcOrd="2" destOrd="0" presId="urn:microsoft.com/office/officeart/2018/2/layout/IconVerticalSolidList"/>
    <dgm:cxn modelId="{4DFE18E1-64C2-443A-AD33-FB2A5B514CB6}" type="presParOf" srcId="{C4FC45ED-FF79-4988-B29D-3AED384BD121}" destId="{38A87AAC-602E-4124-8516-C8C8E2E1387E}" srcOrd="0" destOrd="0" presId="urn:microsoft.com/office/officeart/2018/2/layout/IconVerticalSolidList"/>
    <dgm:cxn modelId="{5F1475AD-766F-4B04-AD43-B5F6AF4EAABC}" type="presParOf" srcId="{C4FC45ED-FF79-4988-B29D-3AED384BD121}" destId="{A57495E3-1F27-4E8E-8016-2EC5EB7D7CDD}" srcOrd="1" destOrd="0" presId="urn:microsoft.com/office/officeart/2018/2/layout/IconVerticalSolidList"/>
    <dgm:cxn modelId="{21D07B68-79C2-4FFD-90A3-493B738D3BF0}" type="presParOf" srcId="{C4FC45ED-FF79-4988-B29D-3AED384BD121}" destId="{15F7AC09-D26D-4FB3-91BC-7743476CD1C4}" srcOrd="2" destOrd="0" presId="urn:microsoft.com/office/officeart/2018/2/layout/IconVerticalSolidList"/>
    <dgm:cxn modelId="{60B1E110-BB4A-4C0F-AB1A-98D440C6467F}" type="presParOf" srcId="{C4FC45ED-FF79-4988-B29D-3AED384BD121}" destId="{00CEAF3D-21F8-475A-AA01-04F927262609}" srcOrd="3" destOrd="0" presId="urn:microsoft.com/office/officeart/2018/2/layout/IconVerticalSolidList"/>
    <dgm:cxn modelId="{88574192-8A44-48AE-A958-9C05F4F6D890}" type="presParOf" srcId="{C4FC45ED-FF79-4988-B29D-3AED384BD121}" destId="{8156D639-6E94-4B1F-BAD3-AA3F48F73580}" srcOrd="4" destOrd="0" presId="urn:microsoft.com/office/officeart/2018/2/layout/IconVerticalSolidList"/>
    <dgm:cxn modelId="{D8DDA610-28FB-421E-8A05-A8934F38300C}" type="presParOf" srcId="{C511FC27-738E-4133-A45E-C34021722154}" destId="{9C2B52D8-BFE5-4CA0-8CB6-5A45B47D0A57}" srcOrd="3" destOrd="0" presId="urn:microsoft.com/office/officeart/2018/2/layout/IconVerticalSolidList"/>
    <dgm:cxn modelId="{3ACD6951-74A0-4701-9951-F837A13882B0}" type="presParOf" srcId="{C511FC27-738E-4133-A45E-C34021722154}" destId="{03C03F17-FDD1-4B3D-86B1-36ED2B86885F}" srcOrd="4" destOrd="0" presId="urn:microsoft.com/office/officeart/2018/2/layout/IconVerticalSolidList"/>
    <dgm:cxn modelId="{6D530C89-CC73-4348-931E-BA25CE1F1987}" type="presParOf" srcId="{03C03F17-FDD1-4B3D-86B1-36ED2B86885F}" destId="{C36D1489-15DD-4F2B-9F99-94C548109718}" srcOrd="0" destOrd="0" presId="urn:microsoft.com/office/officeart/2018/2/layout/IconVerticalSolidList"/>
    <dgm:cxn modelId="{7D866CA6-D28A-423E-936C-6FB4607F503F}" type="presParOf" srcId="{03C03F17-FDD1-4B3D-86B1-36ED2B86885F}" destId="{266FE920-B636-4A52-851F-191C58FD3073}" srcOrd="1" destOrd="0" presId="urn:microsoft.com/office/officeart/2018/2/layout/IconVerticalSolidList"/>
    <dgm:cxn modelId="{67FB7DD2-C082-47ED-A696-E87EECD14E03}" type="presParOf" srcId="{03C03F17-FDD1-4B3D-86B1-36ED2B86885F}" destId="{DB57F4B1-83F3-4719-8202-FA4F0BD2E6C3}" srcOrd="2" destOrd="0" presId="urn:microsoft.com/office/officeart/2018/2/layout/IconVerticalSolidList"/>
    <dgm:cxn modelId="{65696FBA-8269-4A37-BA23-C0627C4106D7}" type="presParOf" srcId="{03C03F17-FDD1-4B3D-86B1-36ED2B86885F}" destId="{D0337587-AD9D-4503-82C6-57E1B986D6EA}" srcOrd="3" destOrd="0" presId="urn:microsoft.com/office/officeart/2018/2/layout/IconVerticalSolidList"/>
    <dgm:cxn modelId="{C218B147-59E3-4B61-B63F-3DA882271A3F}" type="presParOf" srcId="{03C03F17-FDD1-4B3D-86B1-36ED2B86885F}" destId="{E0603F06-F171-4B79-8220-54EAEF450766}" srcOrd="4" destOrd="0" presId="urn:microsoft.com/office/officeart/2018/2/layout/IconVerticalSolidList"/>
    <dgm:cxn modelId="{00EE3C9E-BE3B-4A13-9817-4ACEF52BA5BC}" type="presParOf" srcId="{C511FC27-738E-4133-A45E-C34021722154}" destId="{C51A69B5-7D69-41DF-9B30-F090F25344F9}" srcOrd="5" destOrd="0" presId="urn:microsoft.com/office/officeart/2018/2/layout/IconVerticalSolidList"/>
    <dgm:cxn modelId="{18EE60DD-4424-4A19-B403-32736E2A1F4C}" type="presParOf" srcId="{C511FC27-738E-4133-A45E-C34021722154}" destId="{C713AC9B-4BE8-4F5F-BFD7-5852DC1911BA}" srcOrd="6" destOrd="0" presId="urn:microsoft.com/office/officeart/2018/2/layout/IconVerticalSolidList"/>
    <dgm:cxn modelId="{B4AC6393-2967-49CF-87FB-0CB9762DBAAE}" type="presParOf" srcId="{C713AC9B-4BE8-4F5F-BFD7-5852DC1911BA}" destId="{ED245CBD-5C1F-4365-8267-24A92D04E937}" srcOrd="0" destOrd="0" presId="urn:microsoft.com/office/officeart/2018/2/layout/IconVerticalSolidList"/>
    <dgm:cxn modelId="{76F7C6EC-9F82-49BA-B10E-C06C7126E890}" type="presParOf" srcId="{C713AC9B-4BE8-4F5F-BFD7-5852DC1911BA}" destId="{B65023C2-A5D1-45F1-A14F-79806D095744}" srcOrd="1" destOrd="0" presId="urn:microsoft.com/office/officeart/2018/2/layout/IconVerticalSolidList"/>
    <dgm:cxn modelId="{8246AE1D-5D6D-4B57-8952-54D81A78536B}" type="presParOf" srcId="{C713AC9B-4BE8-4F5F-BFD7-5852DC1911BA}" destId="{64DBE16A-4454-453A-8D2D-E556F3A5E97C}" srcOrd="2" destOrd="0" presId="urn:microsoft.com/office/officeart/2018/2/layout/IconVerticalSolidList"/>
    <dgm:cxn modelId="{5D474D76-FA13-40A1-874D-4B3A6C0B8414}" type="presParOf" srcId="{C713AC9B-4BE8-4F5F-BFD7-5852DC1911BA}" destId="{621A24ED-75A0-4260-A913-4701AF1FB4B0}" srcOrd="3" destOrd="0" presId="urn:microsoft.com/office/officeart/2018/2/layout/IconVerticalSolidList"/>
    <dgm:cxn modelId="{C0EB709E-46F5-4BD0-8F7E-D042C44AF7F8}" type="presParOf" srcId="{C713AC9B-4BE8-4F5F-BFD7-5852DC1911BA}" destId="{2D9CC29B-9DC0-40A2-8A2F-84F7D8458CD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1F47A-39B3-4514-B756-2CC22AB878A1}">
      <dsp:nvSpPr>
        <dsp:cNvPr id="0" name=""/>
        <dsp:cNvSpPr/>
      </dsp:nvSpPr>
      <dsp:spPr>
        <a:xfrm>
          <a:off x="3030549" y="915160"/>
          <a:ext cx="664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5656" y="957402"/>
        <a:ext cx="34779" cy="6955"/>
      </dsp:txXfrm>
    </dsp:sp>
    <dsp:sp modelId="{6374A44F-9CEF-4759-81AB-EAC28C80A206}">
      <dsp:nvSpPr>
        <dsp:cNvPr id="0" name=""/>
        <dsp:cNvSpPr/>
      </dsp:nvSpPr>
      <dsp:spPr>
        <a:xfrm>
          <a:off x="8034" y="53585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/>
            <a:t>Designed</a:t>
          </a:r>
          <a:r>
            <a:rPr lang="en-GB" sz="1700" b="0" i="0" kern="1200" dirty="0"/>
            <a:t> to address health issues influenced by non-medical factors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/>
            <a:t>Core principle: </a:t>
          </a:r>
          <a:r>
            <a:rPr lang="en-GB" sz="1700" b="0" i="0" kern="1200" dirty="0"/>
            <a:t>reduction of health inequalities</a:t>
          </a:r>
          <a:endParaRPr lang="en-US" sz="1700" kern="1200" dirty="0"/>
        </a:p>
      </dsp:txBody>
      <dsp:txXfrm>
        <a:off x="8034" y="53585"/>
        <a:ext cx="3024315" cy="1814589"/>
      </dsp:txXfrm>
    </dsp:sp>
    <dsp:sp modelId="{DE37F07F-9723-425C-AA34-0ACB4839C8BC}">
      <dsp:nvSpPr>
        <dsp:cNvPr id="0" name=""/>
        <dsp:cNvSpPr/>
      </dsp:nvSpPr>
      <dsp:spPr>
        <a:xfrm>
          <a:off x="6750457" y="915160"/>
          <a:ext cx="664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65564" y="957402"/>
        <a:ext cx="34779" cy="6955"/>
      </dsp:txXfrm>
    </dsp:sp>
    <dsp:sp modelId="{205CDC11-20C4-4806-8DC3-15BBF6E5E95D}">
      <dsp:nvSpPr>
        <dsp:cNvPr id="0" name=""/>
        <dsp:cNvSpPr/>
      </dsp:nvSpPr>
      <dsp:spPr>
        <a:xfrm>
          <a:off x="3727942" y="53585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/>
            <a:t>Key components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/>
            <a:t>Referrals to local, non-clinical support and services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/>
            <a:t>Facilitated by Link Workers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/>
            <a:t>Addresses social determinants of health (e.g., poor housing, financial pressures, social exclusion)</a:t>
          </a:r>
          <a:endParaRPr lang="en-US" sz="1300" kern="1200" dirty="0"/>
        </a:p>
      </dsp:txBody>
      <dsp:txXfrm>
        <a:off x="3727942" y="53585"/>
        <a:ext cx="3024315" cy="1814589"/>
      </dsp:txXfrm>
    </dsp:sp>
    <dsp:sp modelId="{04C5AA12-A360-4461-AC1D-155F48FAA22A}">
      <dsp:nvSpPr>
        <dsp:cNvPr id="0" name=""/>
        <dsp:cNvSpPr/>
      </dsp:nvSpPr>
      <dsp:spPr>
        <a:xfrm>
          <a:off x="1520191" y="1866374"/>
          <a:ext cx="7439816" cy="664992"/>
        </a:xfrm>
        <a:custGeom>
          <a:avLst/>
          <a:gdLst/>
          <a:ahLst/>
          <a:cxnLst/>
          <a:rect l="0" t="0" r="0" b="0"/>
          <a:pathLst>
            <a:path>
              <a:moveTo>
                <a:pt x="7439816" y="0"/>
              </a:moveTo>
              <a:lnTo>
                <a:pt x="7439816" y="349596"/>
              </a:lnTo>
              <a:lnTo>
                <a:pt x="0" y="349596"/>
              </a:lnTo>
              <a:lnTo>
                <a:pt x="0" y="66499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3293" y="2195393"/>
        <a:ext cx="373613" cy="6955"/>
      </dsp:txXfrm>
    </dsp:sp>
    <dsp:sp modelId="{388F09F2-2C04-48BE-936B-E7B7C9573D3C}">
      <dsp:nvSpPr>
        <dsp:cNvPr id="0" name=""/>
        <dsp:cNvSpPr/>
      </dsp:nvSpPr>
      <dsp:spPr>
        <a:xfrm>
          <a:off x="7447850" y="53585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/>
            <a:t>Examples: </a:t>
          </a:r>
          <a:r>
            <a:rPr lang="en-GB" sz="1700" b="0" i="0" kern="1200"/>
            <a:t>Befriending groups, debt management services, nature-based activities </a:t>
          </a:r>
          <a:endParaRPr lang="en-US" sz="1700" kern="1200"/>
        </a:p>
      </dsp:txBody>
      <dsp:txXfrm>
        <a:off x="7447850" y="53585"/>
        <a:ext cx="3024315" cy="1814589"/>
      </dsp:txXfrm>
    </dsp:sp>
    <dsp:sp modelId="{695B5FA7-A88B-470D-B1A3-365212FA8C87}">
      <dsp:nvSpPr>
        <dsp:cNvPr id="0" name=""/>
        <dsp:cNvSpPr/>
      </dsp:nvSpPr>
      <dsp:spPr>
        <a:xfrm>
          <a:off x="3030549" y="3425341"/>
          <a:ext cx="664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5656" y="3467583"/>
        <a:ext cx="34779" cy="6955"/>
      </dsp:txXfrm>
    </dsp:sp>
    <dsp:sp modelId="{A94562AB-32F2-4CB6-99EA-153313E6BF9F}">
      <dsp:nvSpPr>
        <dsp:cNvPr id="0" name=""/>
        <dsp:cNvSpPr/>
      </dsp:nvSpPr>
      <dsp:spPr>
        <a:xfrm>
          <a:off x="8034" y="2563767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NHS Long Term Plan commitment: 900,000 referrals by 2023/24</a:t>
          </a:r>
          <a:endParaRPr lang="en-US" sz="1700" kern="1200" dirty="0"/>
        </a:p>
      </dsp:txBody>
      <dsp:txXfrm>
        <a:off x="8034" y="2563767"/>
        <a:ext cx="3024315" cy="1814589"/>
      </dsp:txXfrm>
    </dsp:sp>
    <dsp:sp modelId="{2174C880-26E2-41F1-99D1-B9B6A4F11BEE}">
      <dsp:nvSpPr>
        <dsp:cNvPr id="0" name=""/>
        <dsp:cNvSpPr/>
      </dsp:nvSpPr>
      <dsp:spPr>
        <a:xfrm>
          <a:off x="6750457" y="3425341"/>
          <a:ext cx="6649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65564" y="3467583"/>
        <a:ext cx="34779" cy="6955"/>
      </dsp:txXfrm>
    </dsp:sp>
    <dsp:sp modelId="{A60D5BC3-1688-414F-AAAA-DD42940FCDEB}">
      <dsp:nvSpPr>
        <dsp:cNvPr id="0" name=""/>
        <dsp:cNvSpPr/>
      </dsp:nvSpPr>
      <dsp:spPr>
        <a:xfrm>
          <a:off x="3727942" y="2563767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Grown significantly across England since 2019</a:t>
          </a:r>
        </a:p>
      </dsp:txBody>
      <dsp:txXfrm>
        <a:off x="3727942" y="2563767"/>
        <a:ext cx="3024315" cy="1814589"/>
      </dsp:txXfrm>
    </dsp:sp>
    <dsp:sp modelId="{425E4B02-BF99-446B-BD04-D9B61A2DF735}">
      <dsp:nvSpPr>
        <dsp:cNvPr id="0" name=""/>
        <dsp:cNvSpPr/>
      </dsp:nvSpPr>
      <dsp:spPr>
        <a:xfrm>
          <a:off x="7447850" y="2563767"/>
          <a:ext cx="3024315" cy="18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4" tIns="155556" rIns="148194" bIns="15555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March 2024: approximately 3,600 SPLWs and over 2.6 m. referrals</a:t>
          </a:r>
          <a:endParaRPr lang="en-US" sz="1700" kern="1200" dirty="0"/>
        </a:p>
      </dsp:txBody>
      <dsp:txXfrm>
        <a:off x="7447850" y="2563767"/>
        <a:ext cx="3024315" cy="1814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17BD6-516E-41EB-A8D2-53E0439C74F6}">
      <dsp:nvSpPr>
        <dsp:cNvPr id="0" name=""/>
        <dsp:cNvSpPr/>
      </dsp:nvSpPr>
      <dsp:spPr>
        <a:xfrm>
          <a:off x="216656" y="185874"/>
          <a:ext cx="9897117" cy="9069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Positive outcomes </a:t>
          </a:r>
          <a:endParaRPr lang="en-US" sz="2400" kern="1200" dirty="0"/>
        </a:p>
      </dsp:txBody>
      <dsp:txXfrm>
        <a:off x="670110" y="185874"/>
        <a:ext cx="8990210" cy="906907"/>
      </dsp:txXfrm>
    </dsp:sp>
    <dsp:sp modelId="{3E7FF7F7-8E70-4A35-B297-A4F9F21548FB}">
      <dsp:nvSpPr>
        <dsp:cNvPr id="0" name=""/>
        <dsp:cNvSpPr/>
      </dsp:nvSpPr>
      <dsp:spPr>
        <a:xfrm>
          <a:off x="72218" y="1065599"/>
          <a:ext cx="8148793" cy="282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Improvements in self-esteem, confidence, mental well-being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Reductions in anxiety and depression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Enhanced social connectedness and overall well-being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Reduced loneliness</a:t>
          </a:r>
          <a:endParaRPr lang="en-US" sz="2200" kern="1200" dirty="0"/>
        </a:p>
      </dsp:txBody>
      <dsp:txXfrm>
        <a:off x="72218" y="1065599"/>
        <a:ext cx="8148793" cy="282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E1D62-A668-4F2C-BB11-DFB0F8C79437}">
      <dsp:nvSpPr>
        <dsp:cNvPr id="0" name=""/>
        <dsp:cNvSpPr/>
      </dsp:nvSpPr>
      <dsp:spPr>
        <a:xfrm>
          <a:off x="3288" y="210222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Limited data on ethnicity</a:t>
          </a:r>
          <a:endParaRPr lang="en-US" sz="2100" kern="1200" dirty="0"/>
        </a:p>
      </dsp:txBody>
      <dsp:txXfrm>
        <a:off x="3288" y="210222"/>
        <a:ext cx="2608946" cy="1565368"/>
      </dsp:txXfrm>
    </dsp:sp>
    <dsp:sp modelId="{E9DE9760-B48B-4CEA-B3A3-4E749DABBD00}">
      <dsp:nvSpPr>
        <dsp:cNvPr id="0" name=""/>
        <dsp:cNvSpPr/>
      </dsp:nvSpPr>
      <dsp:spPr>
        <a:xfrm>
          <a:off x="2873129" y="210222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Underrepresentation of minoritised ethnic communities in data </a:t>
          </a:r>
          <a:endParaRPr lang="en-US" sz="2100" kern="1200"/>
        </a:p>
      </dsp:txBody>
      <dsp:txXfrm>
        <a:off x="2873129" y="210222"/>
        <a:ext cx="2608946" cy="1565368"/>
      </dsp:txXfrm>
    </dsp:sp>
    <dsp:sp modelId="{E514C9A9-A22A-4E23-BE56-87897673BC41}">
      <dsp:nvSpPr>
        <dsp:cNvPr id="0" name=""/>
        <dsp:cNvSpPr/>
      </dsp:nvSpPr>
      <dsp:spPr>
        <a:xfrm>
          <a:off x="5742971" y="210222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Lack of location-specific data </a:t>
          </a:r>
          <a:endParaRPr lang="en-US" sz="2100" kern="1200"/>
        </a:p>
      </dsp:txBody>
      <dsp:txXfrm>
        <a:off x="5742971" y="210222"/>
        <a:ext cx="2608946" cy="1565368"/>
      </dsp:txXfrm>
    </dsp:sp>
    <dsp:sp modelId="{77772D48-FA38-4C5A-BFB6-3B0C55FD503B}">
      <dsp:nvSpPr>
        <dsp:cNvPr id="0" name=""/>
        <dsp:cNvSpPr/>
      </dsp:nvSpPr>
      <dsp:spPr>
        <a:xfrm>
          <a:off x="8612812" y="210222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Few studies in diverse urban areas</a:t>
          </a:r>
          <a:endParaRPr lang="en-US" sz="2100" kern="1200"/>
        </a:p>
      </dsp:txBody>
      <dsp:txXfrm>
        <a:off x="8612812" y="210222"/>
        <a:ext cx="2608946" cy="1565368"/>
      </dsp:txXfrm>
    </dsp:sp>
    <dsp:sp modelId="{0FDB0DE1-34CA-4B2F-9B3F-20D3850DEE74}">
      <dsp:nvSpPr>
        <dsp:cNvPr id="0" name=""/>
        <dsp:cNvSpPr/>
      </dsp:nvSpPr>
      <dsp:spPr>
        <a:xfrm>
          <a:off x="1438209" y="2036485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Small-scale studies</a:t>
          </a:r>
          <a:endParaRPr lang="en-US" sz="2100" kern="1200"/>
        </a:p>
      </dsp:txBody>
      <dsp:txXfrm>
        <a:off x="1438209" y="2036485"/>
        <a:ext cx="2608946" cy="1565368"/>
      </dsp:txXfrm>
    </dsp:sp>
    <dsp:sp modelId="{9B99F7EE-224C-4035-8F96-F40F5F87411B}">
      <dsp:nvSpPr>
        <dsp:cNvPr id="0" name=""/>
        <dsp:cNvSpPr/>
      </dsp:nvSpPr>
      <dsp:spPr>
        <a:xfrm>
          <a:off x="4308050" y="2036485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Poor design and inadequate reporting</a:t>
          </a:r>
          <a:endParaRPr lang="en-US" sz="2100" kern="1200"/>
        </a:p>
      </dsp:txBody>
      <dsp:txXfrm>
        <a:off x="4308050" y="2036485"/>
        <a:ext cx="2608946" cy="1565368"/>
      </dsp:txXfrm>
    </dsp:sp>
    <dsp:sp modelId="{F520D1DA-354D-4B9F-91F7-62246E0B0C87}">
      <dsp:nvSpPr>
        <dsp:cNvPr id="0" name=""/>
        <dsp:cNvSpPr/>
      </dsp:nvSpPr>
      <dsp:spPr>
        <a:xfrm>
          <a:off x="7177892" y="2036485"/>
          <a:ext cx="2608946" cy="1565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Limited inclusivity of social prescribing initiatives </a:t>
          </a:r>
          <a:endParaRPr lang="en-US" sz="2100" kern="1200"/>
        </a:p>
      </dsp:txBody>
      <dsp:txXfrm>
        <a:off x="7177892" y="2036485"/>
        <a:ext cx="2608946" cy="1565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4C55-173A-4EC4-B0C5-E644E4AFC0AC}">
      <dsp:nvSpPr>
        <dsp:cNvPr id="0" name=""/>
        <dsp:cNvSpPr/>
      </dsp:nvSpPr>
      <dsp:spPr>
        <a:xfrm>
          <a:off x="0" y="0"/>
          <a:ext cx="106477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DFF8D-446C-40B2-9AAC-D5B46444FB74}">
      <dsp:nvSpPr>
        <dsp:cNvPr id="0" name=""/>
        <dsp:cNvSpPr/>
      </dsp:nvSpPr>
      <dsp:spPr>
        <a:xfrm>
          <a:off x="0" y="0"/>
          <a:ext cx="2129551" cy="40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Key finding: </a:t>
          </a:r>
          <a:r>
            <a:rPr lang="en-GB" sz="2600" kern="1200" dirty="0"/>
            <a:t>Higher referral rates for minoritised ethnic communities compared to population size </a:t>
          </a:r>
          <a:endParaRPr lang="en-US" sz="2600" kern="1200" dirty="0"/>
        </a:p>
      </dsp:txBody>
      <dsp:txXfrm>
        <a:off x="0" y="0"/>
        <a:ext cx="2129551" cy="4033500"/>
      </dsp:txXfrm>
    </dsp:sp>
    <dsp:sp modelId="{68ABF2D8-0B2A-4184-ADCB-75970A2AA828}">
      <dsp:nvSpPr>
        <dsp:cNvPr id="0" name=""/>
        <dsp:cNvSpPr/>
      </dsp:nvSpPr>
      <dsp:spPr>
        <a:xfrm>
          <a:off x="2289267" y="31757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/>
              </a:solidFill>
            </a:rPr>
            <a:t>Kirklees </a:t>
          </a:r>
          <a:endParaRPr lang="en-US" sz="1800" b="1" kern="1200" dirty="0">
            <a:solidFill>
              <a:schemeClr val="accent1"/>
            </a:solidFill>
          </a:endParaRPr>
        </a:p>
      </dsp:txBody>
      <dsp:txXfrm>
        <a:off x="2289267" y="31757"/>
        <a:ext cx="8358489" cy="635158"/>
      </dsp:txXfrm>
    </dsp:sp>
    <dsp:sp modelId="{78D01C06-4220-48F3-A97D-3C274A666552}">
      <dsp:nvSpPr>
        <dsp:cNvPr id="0" name=""/>
        <dsp:cNvSpPr/>
      </dsp:nvSpPr>
      <dsp:spPr>
        <a:xfrm>
          <a:off x="2129551" y="666915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6FBA-210B-4AE8-8225-077673DE4A49}">
      <dsp:nvSpPr>
        <dsp:cNvPr id="0" name=""/>
        <dsp:cNvSpPr/>
      </dsp:nvSpPr>
      <dsp:spPr>
        <a:xfrm>
          <a:off x="2289267" y="698673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Asian/Asian British: 29% of referrals (19.4% of population)</a:t>
          </a:r>
          <a:endParaRPr lang="en-US" sz="1800" kern="1200" dirty="0"/>
        </a:p>
      </dsp:txBody>
      <dsp:txXfrm>
        <a:off x="2289267" y="698673"/>
        <a:ext cx="8358489" cy="635158"/>
      </dsp:txXfrm>
    </dsp:sp>
    <dsp:sp modelId="{842B5695-D2C7-49C0-BD5A-D481B40215AF}">
      <dsp:nvSpPr>
        <dsp:cNvPr id="0" name=""/>
        <dsp:cNvSpPr/>
      </dsp:nvSpPr>
      <dsp:spPr>
        <a:xfrm>
          <a:off x="2129551" y="1333831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8532B-C91A-4F0C-88B5-4B2D7E1011D6}">
      <dsp:nvSpPr>
        <dsp:cNvPr id="0" name=""/>
        <dsp:cNvSpPr/>
      </dsp:nvSpPr>
      <dsp:spPr>
        <a:xfrm>
          <a:off x="2289267" y="1365589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Black/Black British: 4% of referrals (2.3% of population)</a:t>
          </a:r>
          <a:endParaRPr lang="en-US" sz="1800" kern="1200" dirty="0"/>
        </a:p>
      </dsp:txBody>
      <dsp:txXfrm>
        <a:off x="2289267" y="1365589"/>
        <a:ext cx="8358489" cy="635158"/>
      </dsp:txXfrm>
    </dsp:sp>
    <dsp:sp modelId="{D30CEF86-4CAC-443D-B5DE-FFEB3AE4829D}">
      <dsp:nvSpPr>
        <dsp:cNvPr id="0" name=""/>
        <dsp:cNvSpPr/>
      </dsp:nvSpPr>
      <dsp:spPr>
        <a:xfrm>
          <a:off x="2129551" y="2000747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BD6E6-57CD-43E8-9703-617084B8B16C}">
      <dsp:nvSpPr>
        <dsp:cNvPr id="0" name=""/>
        <dsp:cNvSpPr/>
      </dsp:nvSpPr>
      <dsp:spPr>
        <a:xfrm>
          <a:off x="2289267" y="2032505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/>
              </a:solidFill>
            </a:rPr>
            <a:t>Islington </a:t>
          </a:r>
          <a:endParaRPr lang="en-US" sz="1800" b="1" kern="1200" dirty="0">
            <a:solidFill>
              <a:schemeClr val="accent1"/>
            </a:solidFill>
          </a:endParaRPr>
        </a:p>
      </dsp:txBody>
      <dsp:txXfrm>
        <a:off x="2289267" y="2032505"/>
        <a:ext cx="8358489" cy="635158"/>
      </dsp:txXfrm>
    </dsp:sp>
    <dsp:sp modelId="{A5580C80-A0F3-4082-A8A3-BAAB5C1A08E4}">
      <dsp:nvSpPr>
        <dsp:cNvPr id="0" name=""/>
        <dsp:cNvSpPr/>
      </dsp:nvSpPr>
      <dsp:spPr>
        <a:xfrm>
          <a:off x="2129551" y="2667663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FB9F0-D2B7-496A-82F6-F3BD93ACCA61}">
      <dsp:nvSpPr>
        <dsp:cNvPr id="0" name=""/>
        <dsp:cNvSpPr/>
      </dsp:nvSpPr>
      <dsp:spPr>
        <a:xfrm>
          <a:off x="2289267" y="2699421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Black, Black British, Caribbean or African: 18% of referrals (13.3% of population)</a:t>
          </a:r>
          <a:endParaRPr lang="en-US" sz="1800" kern="1200"/>
        </a:p>
      </dsp:txBody>
      <dsp:txXfrm>
        <a:off x="2289267" y="2699421"/>
        <a:ext cx="8358489" cy="635158"/>
      </dsp:txXfrm>
    </dsp:sp>
    <dsp:sp modelId="{66ABA311-ECD7-4F71-8AB0-5FD3A56E9301}">
      <dsp:nvSpPr>
        <dsp:cNvPr id="0" name=""/>
        <dsp:cNvSpPr/>
      </dsp:nvSpPr>
      <dsp:spPr>
        <a:xfrm>
          <a:off x="2129551" y="3334579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316AB-5E5C-46E7-8A54-EF30EB8FA95C}">
      <dsp:nvSpPr>
        <dsp:cNvPr id="0" name=""/>
        <dsp:cNvSpPr/>
      </dsp:nvSpPr>
      <dsp:spPr>
        <a:xfrm>
          <a:off x="2289267" y="3366337"/>
          <a:ext cx="8358489" cy="63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Asian or Asian British: 8% of referrals (9.9% of population)</a:t>
          </a:r>
          <a:endParaRPr lang="en-US" sz="1800" kern="1200"/>
        </a:p>
      </dsp:txBody>
      <dsp:txXfrm>
        <a:off x="2289267" y="3366337"/>
        <a:ext cx="8358489" cy="635158"/>
      </dsp:txXfrm>
    </dsp:sp>
    <dsp:sp modelId="{DF0F6445-5340-4DC0-93A4-FA34D55A0D9D}">
      <dsp:nvSpPr>
        <dsp:cNvPr id="0" name=""/>
        <dsp:cNvSpPr/>
      </dsp:nvSpPr>
      <dsp:spPr>
        <a:xfrm>
          <a:off x="2129551" y="4001495"/>
          <a:ext cx="85182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F618-413B-4B41-8E3C-22BCE11660C2}">
      <dsp:nvSpPr>
        <dsp:cNvPr id="0" name=""/>
        <dsp:cNvSpPr/>
      </dsp:nvSpPr>
      <dsp:spPr>
        <a:xfrm>
          <a:off x="0" y="0"/>
          <a:ext cx="52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CDE24-5E9D-42C0-9553-C49C66FEF6FB}">
      <dsp:nvSpPr>
        <dsp:cNvPr id="0" name=""/>
        <dsp:cNvSpPr/>
      </dsp:nvSpPr>
      <dsp:spPr>
        <a:xfrm>
          <a:off x="0" y="0"/>
          <a:ext cx="5284649" cy="112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Known health inequalities for Black, Asian and minoritised ethnic communities </a:t>
          </a:r>
          <a:endParaRPr lang="en-US" sz="2200" kern="1200" dirty="0"/>
        </a:p>
      </dsp:txBody>
      <dsp:txXfrm>
        <a:off x="0" y="0"/>
        <a:ext cx="5284649" cy="1120061"/>
      </dsp:txXfrm>
    </dsp:sp>
    <dsp:sp modelId="{D61924B6-8BE1-44AC-B90A-B531474FF7F0}">
      <dsp:nvSpPr>
        <dsp:cNvPr id="0" name=""/>
        <dsp:cNvSpPr/>
      </dsp:nvSpPr>
      <dsp:spPr>
        <a:xfrm>
          <a:off x="0" y="1120061"/>
          <a:ext cx="52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49DA6-6131-4A65-9950-55CEFDFEA3A9}">
      <dsp:nvSpPr>
        <dsp:cNvPr id="0" name=""/>
        <dsp:cNvSpPr/>
      </dsp:nvSpPr>
      <dsp:spPr>
        <a:xfrm>
          <a:off x="0" y="1120061"/>
          <a:ext cx="5284649" cy="112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Higher prevalence of certain conditions (e.g., high blood pressure, coronary heart disease, Type 2 diabetes)</a:t>
          </a:r>
          <a:endParaRPr lang="en-US" sz="2200" kern="1200" dirty="0"/>
        </a:p>
      </dsp:txBody>
      <dsp:txXfrm>
        <a:off x="0" y="1120061"/>
        <a:ext cx="5284649" cy="1120061"/>
      </dsp:txXfrm>
    </dsp:sp>
    <dsp:sp modelId="{D56246F4-8A40-4306-8E79-AC9D05C1DF60}">
      <dsp:nvSpPr>
        <dsp:cNvPr id="0" name=""/>
        <dsp:cNvSpPr/>
      </dsp:nvSpPr>
      <dsp:spPr>
        <a:xfrm>
          <a:off x="0" y="2240123"/>
          <a:ext cx="52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C17FF-7B6F-4FC2-9BC4-A5954CE13408}">
      <dsp:nvSpPr>
        <dsp:cNvPr id="0" name=""/>
        <dsp:cNvSpPr/>
      </dsp:nvSpPr>
      <dsp:spPr>
        <a:xfrm>
          <a:off x="0" y="2240123"/>
          <a:ext cx="5284649" cy="112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Higher poverty rates (twice as high on average)</a:t>
          </a:r>
          <a:endParaRPr lang="en-US" sz="2200" kern="1200"/>
        </a:p>
      </dsp:txBody>
      <dsp:txXfrm>
        <a:off x="0" y="2240123"/>
        <a:ext cx="5284649" cy="1120061"/>
      </dsp:txXfrm>
    </dsp:sp>
    <dsp:sp modelId="{10011224-806A-41B0-B647-24BF577F3FEE}">
      <dsp:nvSpPr>
        <dsp:cNvPr id="0" name=""/>
        <dsp:cNvSpPr/>
      </dsp:nvSpPr>
      <dsp:spPr>
        <a:xfrm>
          <a:off x="0" y="3360185"/>
          <a:ext cx="5284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9EDB-6E0D-4885-B618-3846DD478EC5}">
      <dsp:nvSpPr>
        <dsp:cNvPr id="0" name=""/>
        <dsp:cNvSpPr/>
      </dsp:nvSpPr>
      <dsp:spPr>
        <a:xfrm>
          <a:off x="0" y="3360185"/>
          <a:ext cx="5284649" cy="112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Disproportionate impact of COVID-19</a:t>
          </a:r>
          <a:endParaRPr lang="en-US" sz="2200" kern="1200"/>
        </a:p>
      </dsp:txBody>
      <dsp:txXfrm>
        <a:off x="0" y="3360185"/>
        <a:ext cx="5284649" cy="1120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1822D-BFFB-4992-9BB8-508953E9272E}">
      <dsp:nvSpPr>
        <dsp:cNvPr id="0" name=""/>
        <dsp:cNvSpPr/>
      </dsp:nvSpPr>
      <dsp:spPr>
        <a:xfrm>
          <a:off x="0" y="2411"/>
          <a:ext cx="10933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0AC63-8399-457D-91D8-922B9A75C581}">
      <dsp:nvSpPr>
        <dsp:cNvPr id="0" name=""/>
        <dsp:cNvSpPr/>
      </dsp:nvSpPr>
      <dsp:spPr>
        <a:xfrm>
          <a:off x="0" y="2411"/>
          <a:ext cx="2186722" cy="164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Challenges in ethnicity recording </a:t>
          </a:r>
          <a:endParaRPr lang="en-US" sz="3000" kern="1200" dirty="0"/>
        </a:p>
      </dsp:txBody>
      <dsp:txXfrm>
        <a:off x="0" y="2411"/>
        <a:ext cx="2186722" cy="1644402"/>
      </dsp:txXfrm>
    </dsp:sp>
    <dsp:sp modelId="{DF013E12-7DB8-4AA4-80EE-B0758B57AA1F}">
      <dsp:nvSpPr>
        <dsp:cNvPr id="0" name=""/>
        <dsp:cNvSpPr/>
      </dsp:nvSpPr>
      <dsp:spPr>
        <a:xfrm>
          <a:off x="2350727" y="40630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Inconsistent categories (e.g., multiple options for "White British")</a:t>
          </a:r>
          <a:endParaRPr lang="en-US" sz="2100" kern="1200"/>
        </a:p>
      </dsp:txBody>
      <dsp:txXfrm>
        <a:off x="2350727" y="40630"/>
        <a:ext cx="8582886" cy="764390"/>
      </dsp:txXfrm>
    </dsp:sp>
    <dsp:sp modelId="{60CC8855-F109-4823-A57E-A7FED6D0768A}">
      <dsp:nvSpPr>
        <dsp:cNvPr id="0" name=""/>
        <dsp:cNvSpPr/>
      </dsp:nvSpPr>
      <dsp:spPr>
        <a:xfrm>
          <a:off x="2186722" y="805020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8F1BE-43F6-4EFF-99FD-B490B34277F1}">
      <dsp:nvSpPr>
        <dsp:cNvPr id="0" name=""/>
        <dsp:cNvSpPr/>
      </dsp:nvSpPr>
      <dsp:spPr>
        <a:xfrm>
          <a:off x="2350727" y="843240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High rates of unrecorded/refused data </a:t>
          </a:r>
          <a:endParaRPr lang="en-US" sz="2100" kern="1200"/>
        </a:p>
      </dsp:txBody>
      <dsp:txXfrm>
        <a:off x="2350727" y="843240"/>
        <a:ext cx="8582886" cy="764390"/>
      </dsp:txXfrm>
    </dsp:sp>
    <dsp:sp modelId="{1D264E6A-B042-4C38-8A4A-F49BB670BEE8}">
      <dsp:nvSpPr>
        <dsp:cNvPr id="0" name=""/>
        <dsp:cNvSpPr/>
      </dsp:nvSpPr>
      <dsp:spPr>
        <a:xfrm>
          <a:off x="2186722" y="1607630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34D0E-06F8-42B1-A56E-B5E121F5C8D9}">
      <dsp:nvSpPr>
        <dsp:cNvPr id="0" name=""/>
        <dsp:cNvSpPr/>
      </dsp:nvSpPr>
      <dsp:spPr>
        <a:xfrm>
          <a:off x="0" y="1646813"/>
          <a:ext cx="10933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F7A87-6420-429D-A418-AAE14B56054F}">
      <dsp:nvSpPr>
        <dsp:cNvPr id="0" name=""/>
        <dsp:cNvSpPr/>
      </dsp:nvSpPr>
      <dsp:spPr>
        <a:xfrm>
          <a:off x="0" y="1646813"/>
          <a:ext cx="2186722" cy="164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Impact on analysis</a:t>
          </a:r>
          <a:endParaRPr lang="en-US" sz="3000" kern="1200" dirty="0"/>
        </a:p>
      </dsp:txBody>
      <dsp:txXfrm>
        <a:off x="0" y="1646813"/>
        <a:ext cx="2186722" cy="1644402"/>
      </dsp:txXfrm>
    </dsp:sp>
    <dsp:sp modelId="{E85C9EE1-7C00-49E3-BBDE-0FAC609EBE54}">
      <dsp:nvSpPr>
        <dsp:cNvPr id="0" name=""/>
        <dsp:cNvSpPr/>
      </dsp:nvSpPr>
      <dsp:spPr>
        <a:xfrm>
          <a:off x="2350727" y="1685032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Difficulty in cross-sectional examination (e.g., ethnicity vs. age, socio-economic status)</a:t>
          </a:r>
          <a:endParaRPr lang="en-US" sz="2100" kern="1200"/>
        </a:p>
      </dsp:txBody>
      <dsp:txXfrm>
        <a:off x="2350727" y="1685032"/>
        <a:ext cx="8582886" cy="764390"/>
      </dsp:txXfrm>
    </dsp:sp>
    <dsp:sp modelId="{2B7FCB96-A7FC-4591-AEE5-E70BD15C6BE6}">
      <dsp:nvSpPr>
        <dsp:cNvPr id="0" name=""/>
        <dsp:cNvSpPr/>
      </dsp:nvSpPr>
      <dsp:spPr>
        <a:xfrm>
          <a:off x="2186722" y="2449422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34C48-38E2-46D2-AABE-9A72550EE335}">
      <dsp:nvSpPr>
        <dsp:cNvPr id="0" name=""/>
        <dsp:cNvSpPr/>
      </dsp:nvSpPr>
      <dsp:spPr>
        <a:xfrm>
          <a:off x="2350727" y="2487642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Limited understanding of specific health needs by ethnic group</a:t>
          </a:r>
          <a:endParaRPr lang="en-US" sz="2100" kern="1200"/>
        </a:p>
      </dsp:txBody>
      <dsp:txXfrm>
        <a:off x="2350727" y="2487642"/>
        <a:ext cx="8582886" cy="764390"/>
      </dsp:txXfrm>
    </dsp:sp>
    <dsp:sp modelId="{C0CA2266-F693-41F8-A368-499BB5EA00D0}">
      <dsp:nvSpPr>
        <dsp:cNvPr id="0" name=""/>
        <dsp:cNvSpPr/>
      </dsp:nvSpPr>
      <dsp:spPr>
        <a:xfrm>
          <a:off x="2186722" y="3252032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9A4C7-17C5-493B-AB5B-1132FF218C65}">
      <dsp:nvSpPr>
        <dsp:cNvPr id="0" name=""/>
        <dsp:cNvSpPr/>
      </dsp:nvSpPr>
      <dsp:spPr>
        <a:xfrm>
          <a:off x="0" y="3291215"/>
          <a:ext cx="10933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D9872-864C-4E50-9DB2-398E97336A16}">
      <dsp:nvSpPr>
        <dsp:cNvPr id="0" name=""/>
        <dsp:cNvSpPr/>
      </dsp:nvSpPr>
      <dsp:spPr>
        <a:xfrm>
          <a:off x="0" y="3291215"/>
          <a:ext cx="2186722" cy="164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Data quality</a:t>
          </a:r>
          <a:endParaRPr lang="en-US" sz="3000" kern="1200" dirty="0"/>
        </a:p>
      </dsp:txBody>
      <dsp:txXfrm>
        <a:off x="0" y="3291215"/>
        <a:ext cx="2186722" cy="1644402"/>
      </dsp:txXfrm>
    </dsp:sp>
    <dsp:sp modelId="{8B3774B3-F056-4D0D-9212-6BC57F306A71}">
      <dsp:nvSpPr>
        <dsp:cNvPr id="0" name=""/>
        <dsp:cNvSpPr/>
      </dsp:nvSpPr>
      <dsp:spPr>
        <a:xfrm>
          <a:off x="2350727" y="3329435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Lack of detailed outcome data by ethnicity in some areas</a:t>
          </a:r>
          <a:endParaRPr lang="en-US" sz="2100" kern="1200" dirty="0"/>
        </a:p>
      </dsp:txBody>
      <dsp:txXfrm>
        <a:off x="2350727" y="3329435"/>
        <a:ext cx="8582886" cy="764390"/>
      </dsp:txXfrm>
    </dsp:sp>
    <dsp:sp modelId="{C67FB386-FB1E-499E-89DE-5BEC5A2D49D2}">
      <dsp:nvSpPr>
        <dsp:cNvPr id="0" name=""/>
        <dsp:cNvSpPr/>
      </dsp:nvSpPr>
      <dsp:spPr>
        <a:xfrm>
          <a:off x="2186722" y="4093825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DBABD-6A18-4D50-8253-3E7583494EA1}">
      <dsp:nvSpPr>
        <dsp:cNvPr id="0" name=""/>
        <dsp:cNvSpPr/>
      </dsp:nvSpPr>
      <dsp:spPr>
        <a:xfrm>
          <a:off x="2350727" y="4132044"/>
          <a:ext cx="8582886" cy="76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Missing or incomplete data</a:t>
          </a:r>
          <a:endParaRPr lang="en-US" sz="2100" kern="1200" dirty="0"/>
        </a:p>
      </dsp:txBody>
      <dsp:txXfrm>
        <a:off x="2350727" y="4132044"/>
        <a:ext cx="8582886" cy="764390"/>
      </dsp:txXfrm>
    </dsp:sp>
    <dsp:sp modelId="{C1EC3B5E-B21E-48DF-A4A8-501D4B6C664B}">
      <dsp:nvSpPr>
        <dsp:cNvPr id="0" name=""/>
        <dsp:cNvSpPr/>
      </dsp:nvSpPr>
      <dsp:spPr>
        <a:xfrm>
          <a:off x="2186722" y="4896434"/>
          <a:ext cx="8746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EF15-A5CF-448C-B48A-9294571E6907}">
      <dsp:nvSpPr>
        <dsp:cNvPr id="0" name=""/>
        <dsp:cNvSpPr/>
      </dsp:nvSpPr>
      <dsp:spPr>
        <a:xfrm>
          <a:off x="0" y="1879"/>
          <a:ext cx="10495209" cy="952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BE144-249D-46B0-9168-EB469B34E400}">
      <dsp:nvSpPr>
        <dsp:cNvPr id="0" name=""/>
        <dsp:cNvSpPr/>
      </dsp:nvSpPr>
      <dsp:spPr>
        <a:xfrm>
          <a:off x="288094" y="216164"/>
          <a:ext cx="523808" cy="523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AA587-202E-4D0C-B9B4-5E9C4E9D95EF}">
      <dsp:nvSpPr>
        <dsp:cNvPr id="0" name=""/>
        <dsp:cNvSpPr/>
      </dsp:nvSpPr>
      <dsp:spPr>
        <a:xfrm>
          <a:off x="1099998" y="1879"/>
          <a:ext cx="4722844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Data-driven tailoring of support services </a:t>
          </a:r>
          <a:endParaRPr lang="en-US" sz="2200" kern="1200" dirty="0"/>
        </a:p>
      </dsp:txBody>
      <dsp:txXfrm>
        <a:off x="1099998" y="1879"/>
        <a:ext cx="4722844" cy="952379"/>
      </dsp:txXfrm>
    </dsp:sp>
    <dsp:sp modelId="{6F0ADA96-DE65-449E-9FA8-1C6C4F28B446}">
      <dsp:nvSpPr>
        <dsp:cNvPr id="0" name=""/>
        <dsp:cNvSpPr/>
      </dsp:nvSpPr>
      <dsp:spPr>
        <a:xfrm>
          <a:off x="5822842" y="1879"/>
          <a:ext cx="4672366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Identifying specific concerns and needs within communities</a:t>
          </a:r>
          <a:endParaRPr lang="en-US" sz="1800" kern="1200"/>
        </a:p>
      </dsp:txBody>
      <dsp:txXfrm>
        <a:off x="5822842" y="1879"/>
        <a:ext cx="4672366" cy="952379"/>
      </dsp:txXfrm>
    </dsp:sp>
    <dsp:sp modelId="{38A87AAC-602E-4124-8516-C8C8E2E1387E}">
      <dsp:nvSpPr>
        <dsp:cNvPr id="0" name=""/>
        <dsp:cNvSpPr/>
      </dsp:nvSpPr>
      <dsp:spPr>
        <a:xfrm>
          <a:off x="0" y="1192353"/>
          <a:ext cx="10495209" cy="952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495E3-1F27-4E8E-8016-2EC5EB7D7CDD}">
      <dsp:nvSpPr>
        <dsp:cNvPr id="0" name=""/>
        <dsp:cNvSpPr/>
      </dsp:nvSpPr>
      <dsp:spPr>
        <a:xfrm>
          <a:off x="288094" y="1406639"/>
          <a:ext cx="523808" cy="5238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EAF3D-21F8-475A-AA01-04F927262609}">
      <dsp:nvSpPr>
        <dsp:cNvPr id="0" name=""/>
        <dsp:cNvSpPr/>
      </dsp:nvSpPr>
      <dsp:spPr>
        <a:xfrm>
          <a:off x="1099998" y="1192353"/>
          <a:ext cx="4722844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Importance of culturally competent staff </a:t>
          </a:r>
          <a:endParaRPr lang="en-US" sz="2200" kern="1200"/>
        </a:p>
      </dsp:txBody>
      <dsp:txXfrm>
        <a:off x="1099998" y="1192353"/>
        <a:ext cx="4722844" cy="952379"/>
      </dsp:txXfrm>
    </dsp:sp>
    <dsp:sp modelId="{8156D639-6E94-4B1F-BAD3-AA3F48F73580}">
      <dsp:nvSpPr>
        <dsp:cNvPr id="0" name=""/>
        <dsp:cNvSpPr/>
      </dsp:nvSpPr>
      <dsp:spPr>
        <a:xfrm>
          <a:off x="5822842" y="1192353"/>
          <a:ext cx="4672366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Recruitment from diverse backgrounds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Multilingual capabilities</a:t>
          </a:r>
          <a:endParaRPr lang="en-US" sz="1800" kern="1200"/>
        </a:p>
      </dsp:txBody>
      <dsp:txXfrm>
        <a:off x="5822842" y="1192353"/>
        <a:ext cx="4672366" cy="952379"/>
      </dsp:txXfrm>
    </dsp:sp>
    <dsp:sp modelId="{C36D1489-15DD-4F2B-9F99-94C548109718}">
      <dsp:nvSpPr>
        <dsp:cNvPr id="0" name=""/>
        <dsp:cNvSpPr/>
      </dsp:nvSpPr>
      <dsp:spPr>
        <a:xfrm>
          <a:off x="0" y="2382828"/>
          <a:ext cx="10495209" cy="952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FE920-B636-4A52-851F-191C58FD3073}">
      <dsp:nvSpPr>
        <dsp:cNvPr id="0" name=""/>
        <dsp:cNvSpPr/>
      </dsp:nvSpPr>
      <dsp:spPr>
        <a:xfrm>
          <a:off x="288094" y="2597113"/>
          <a:ext cx="523808" cy="5238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37587-AD9D-4503-82C6-57E1B986D6EA}">
      <dsp:nvSpPr>
        <dsp:cNvPr id="0" name=""/>
        <dsp:cNvSpPr/>
      </dsp:nvSpPr>
      <dsp:spPr>
        <a:xfrm>
          <a:off x="1099998" y="2382828"/>
          <a:ext cx="4722844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Community engagement through relevant channels </a:t>
          </a:r>
          <a:endParaRPr lang="en-US" sz="2200" kern="1200"/>
        </a:p>
      </dsp:txBody>
      <dsp:txXfrm>
        <a:off x="1099998" y="2382828"/>
        <a:ext cx="4722844" cy="952379"/>
      </dsp:txXfrm>
    </dsp:sp>
    <dsp:sp modelId="{E0603F06-F171-4B79-8220-54EAEF450766}">
      <dsp:nvSpPr>
        <dsp:cNvPr id="0" name=""/>
        <dsp:cNvSpPr/>
      </dsp:nvSpPr>
      <dsp:spPr>
        <a:xfrm>
          <a:off x="5822842" y="2382828"/>
          <a:ext cx="4672366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Engaging with community centres, religious sites, cultural events</a:t>
          </a:r>
          <a:endParaRPr lang="en-US" sz="1800" kern="1200"/>
        </a:p>
      </dsp:txBody>
      <dsp:txXfrm>
        <a:off x="5822842" y="2382828"/>
        <a:ext cx="4672366" cy="952379"/>
      </dsp:txXfrm>
    </dsp:sp>
    <dsp:sp modelId="{ED245CBD-5C1F-4365-8267-24A92D04E937}">
      <dsp:nvSpPr>
        <dsp:cNvPr id="0" name=""/>
        <dsp:cNvSpPr/>
      </dsp:nvSpPr>
      <dsp:spPr>
        <a:xfrm>
          <a:off x="0" y="3573303"/>
          <a:ext cx="10495209" cy="9523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023C2-A5D1-45F1-A14F-79806D095744}">
      <dsp:nvSpPr>
        <dsp:cNvPr id="0" name=""/>
        <dsp:cNvSpPr/>
      </dsp:nvSpPr>
      <dsp:spPr>
        <a:xfrm>
          <a:off x="288094" y="3787588"/>
          <a:ext cx="523808" cy="5238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A24ED-75A0-4260-A913-4701AF1FB4B0}">
      <dsp:nvSpPr>
        <dsp:cNvPr id="0" name=""/>
        <dsp:cNvSpPr/>
      </dsp:nvSpPr>
      <dsp:spPr>
        <a:xfrm>
          <a:off x="1099998" y="3573303"/>
          <a:ext cx="4722844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Patient-centred care approach </a:t>
          </a:r>
          <a:endParaRPr lang="en-US" sz="2200" kern="1200"/>
        </a:p>
      </dsp:txBody>
      <dsp:txXfrm>
        <a:off x="1099998" y="3573303"/>
        <a:ext cx="4722844" cy="952379"/>
      </dsp:txXfrm>
    </dsp:sp>
    <dsp:sp modelId="{2D9CC29B-9DC0-40A2-8A2F-84F7D8458CDD}">
      <dsp:nvSpPr>
        <dsp:cNvPr id="0" name=""/>
        <dsp:cNvSpPr/>
      </dsp:nvSpPr>
      <dsp:spPr>
        <a:xfrm>
          <a:off x="5822842" y="3573303"/>
          <a:ext cx="4672366" cy="95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94" tIns="100794" rIns="100794" bIns="1007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Addressing specific needs and preferences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Leading to high satisfaction levels</a:t>
          </a:r>
          <a:endParaRPr lang="en-US" sz="1800" kern="1200"/>
        </a:p>
      </dsp:txBody>
      <dsp:txXfrm>
        <a:off x="5822842" y="3573303"/>
        <a:ext cx="4672366" cy="952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GB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ptos" panose="020B0004020202020204" pitchFamily="34" charset="0"/>
        <a:ea typeface="Aptos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7d06f39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a7d06f394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60" name="Google Shape;160;g2ba7d06f394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76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7d06f39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a7d06f394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60" name="Google Shape;160;g2ba7d06f394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03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38E4199B-8980-A748-ADC1-E06FC251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7d06f394_0_56:notes">
            <a:extLst>
              <a:ext uri="{FF2B5EF4-FFF2-40B4-BE49-F238E27FC236}">
                <a16:creationId xmlns:a16="http://schemas.microsoft.com/office/drawing/2014/main" id="{0F1830F6-D766-7BD4-A299-554CBDDF7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ba7d06f394_0_56:notes">
            <a:extLst>
              <a:ext uri="{FF2B5EF4-FFF2-40B4-BE49-F238E27FC236}">
                <a16:creationId xmlns:a16="http://schemas.microsoft.com/office/drawing/2014/main" id="{2B880C35-F694-8AD7-5C66-2B2BEDB4DF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13" name="Google Shape;113;g2ba7d06f394_0_56:notes">
            <a:extLst>
              <a:ext uri="{FF2B5EF4-FFF2-40B4-BE49-F238E27FC236}">
                <a16:creationId xmlns:a16="http://schemas.microsoft.com/office/drawing/2014/main" id="{A9D07ACD-2DDB-0567-F2B2-031B0F7019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2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2cfd30ca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302cfd30caf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405" name="Google Shape;405;g302cfd30caf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7d06f3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ba7d06f394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13" name="Google Shape;113;g2ba7d06f394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7d06f3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ba7d06f394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dirty="0">
              <a:latin typeface="Aptos" panose="020B0004020202020204" pitchFamily="34" charset="0"/>
            </a:endParaRPr>
          </a:p>
        </p:txBody>
      </p:sp>
      <p:sp>
        <p:nvSpPr>
          <p:cNvPr id="170" name="Google Shape;170;g2ba7d06f39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8817537F-2136-87B8-602C-9B56ED559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7d06f394_0_40:notes">
            <a:extLst>
              <a:ext uri="{FF2B5EF4-FFF2-40B4-BE49-F238E27FC236}">
                <a16:creationId xmlns:a16="http://schemas.microsoft.com/office/drawing/2014/main" id="{F9E64B1B-6568-739F-40CC-F823B6BB90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ba7d06f394_0_40:notes">
            <a:extLst>
              <a:ext uri="{FF2B5EF4-FFF2-40B4-BE49-F238E27FC236}">
                <a16:creationId xmlns:a16="http://schemas.microsoft.com/office/drawing/2014/main" id="{7AF0853E-644D-D665-9D67-69A9083DBC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dirty="0">
              <a:latin typeface="Aptos" panose="020B0004020202020204" pitchFamily="34" charset="0"/>
            </a:endParaRPr>
          </a:p>
        </p:txBody>
      </p:sp>
      <p:sp>
        <p:nvSpPr>
          <p:cNvPr id="170" name="Google Shape;170;g2ba7d06f394_0_40:notes">
            <a:extLst>
              <a:ext uri="{FF2B5EF4-FFF2-40B4-BE49-F238E27FC236}">
                <a16:creationId xmlns:a16="http://schemas.microsoft.com/office/drawing/2014/main" id="{27E38E1A-EC14-4C34-89CC-FC515F39D8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93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7dd3ad6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e7dd3ad66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89" name="Google Shape;189;g2e7dd3ad66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2168f2a3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02168f2a3d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10" name="Google Shape;210;g302168f2a3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b8c65d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bb8c65d2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20" name="Google Shape;220;g2bb8c65d2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6973a73c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f6973a73c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38" name="Google Shape;238;g2f6973a73c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7d06f39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ba7d06f394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60" name="Google Shape;160;g2ba7d06f394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80D4-49E9-41BD-ACF5-85DEEC3B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783F-AFBD-B739-F5E6-92F94E1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A2A3C-25C5-125D-4E19-37CD4A76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453A-BE49-EA99-7E6F-27BB1D4F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724D-7262-8EE9-FF65-8791DA88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6942-29E1-4619-4FEB-58E64726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49BA-3C4A-C374-72BE-D3E28AA81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F4102-BD4C-389B-44EE-6105ABF0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87C4B-71B3-6718-9201-AAF481A5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9DE4A-59DA-836A-1A2A-72A3D597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0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6A7D-7406-3568-F86C-99C58869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E115-4D01-564C-7A89-A9975ED6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586F1-4BE3-A5CE-4582-187DEBAE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1F75D-2095-801B-9A82-C15612E0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1E92D-8730-EEB1-47A4-95F88756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7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ADC5-CC66-0097-A7B9-6435EDCE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452B-4735-D14E-DDD9-500BACDDA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291A9-0101-80F3-D9CA-B16B152F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A536F-6209-1DF6-67A6-DBF5FECE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36198-659B-D62B-A634-CCD96DC1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5C3D6-65E2-EAF4-A55A-AFE48F86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4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AAE1-B4A6-473D-8065-53ADBFA1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AF5CC-614C-54DC-294C-F20FF048B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F4FAB-FA2B-D087-291E-46B32AF5F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BAF6B-55AC-204E-9DA4-951536777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8BCB3-9ABF-1E0C-D769-B4C67E1FB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6C3F9-75CD-B4C1-7FD6-EA022987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AFA00-19AC-30F9-03F3-3E5730F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848F5-8698-2BE4-83FD-23C03A55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26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12D6-3A63-1AE4-DF7F-04AB4232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2995B-BD40-BAA2-4206-2957C478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18571-442D-7A3E-391F-306BA5F3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48439-BC09-5BB2-3ABC-F2DBBF64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D4182-5E54-8014-B98D-C6C04991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EB51A-F37A-0EDD-A4BB-15729865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9D6A-1A5B-3860-F104-C20FE4AF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4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0FD0-D491-415A-E252-2C625B3C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4D66-7C12-D3E4-F0FF-E77AE815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5CF2-D640-31BB-DA95-84DDCABC4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3CB98-8E07-967F-4D45-3A349BC1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6A90A-F0B4-95C6-99F6-7666F24B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A9884-21F5-291C-8297-AD6EBFF3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6EA7-6C63-1A97-C88D-D6DA772D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297CE-FBDA-1646-8011-CAB67B1EC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04236-EF2F-AD5F-6D29-4BD9F885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2D375-3B05-7F39-92C4-3B960576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AB9EA-D93A-F38A-EDD9-DAE049AE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381BF-E731-C1A4-4638-8D141511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8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E28-B63C-8C10-139F-E8EB6C5D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255AD-64E6-E0C8-580F-B8F9866AD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E6C5-E098-26BA-9501-91B661C6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E03A-518B-4D23-4768-46871A63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B682-6292-702C-8D61-C576D7C4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1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CE92A-F99E-946C-32F4-3F126F795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81B04-89E4-434B-2B3E-FD62990F5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4925-D790-B98C-A5E1-F9CE0EF0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3F22-B83A-D58D-96CB-64F97F44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3803-D897-D40D-9BEF-92BD19F1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0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DDE9-C7C4-1AB8-2530-581A295FE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8561D-B5F7-4B9E-2E80-4C436C3B6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BCBA-0307-DFD5-1511-1E3183ED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68EF-2438-87A5-AE84-3704A062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B726-33E3-97E0-064A-BC516995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3FF0-A4F7-B257-D99C-50938964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DCB-A095-EC27-0BF8-3A0BAD4F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47F43-AFE3-F81C-1DFC-C64015F7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54893-53C9-DE5F-CA16-71F37538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8762-E045-B51A-194D-542A06A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5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587E-5839-A65D-9E27-F068FC65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3C6A7-1757-C0F3-C12E-A7792738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E9EB-8D20-87F9-D46E-A404F42B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61EF-0864-8C35-331A-936070B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067E-4C79-54FD-4238-4DA6357E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44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6C7-AC0C-725B-0CA3-B4BE39E5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E326-9EE4-0014-87DA-934940567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E6D6D-E144-D642-681B-ABDCFE4CE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56561-B197-0355-1151-A9AD9F20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040FD-70CA-CA6C-FA50-A9DD07CC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EA384-4CF3-3725-4CE0-B5E31138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56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E0A5-6334-5D60-325E-8D1FF062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757C7-5B80-824E-47D9-37A28050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333BC-A3AD-7AE0-345D-54DAF6533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485AC-1D5D-0B9A-239A-6BEADA46E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A2AC3-4D2F-7C25-1E37-657E3165D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36840-ACE7-F978-12C2-79E9D11E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4B7C7-7BBE-2DBF-9590-7AE333A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F82D2-8679-E4C8-3461-6A146F63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1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2758-CF99-43BA-B2FC-990B8ABA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2C9A0-DC88-0CB0-5DE8-C520C913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7369-1477-07C8-BFDA-10D97CF3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2053D-EC56-099B-3F1D-52E228CA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7B9F0-7B8F-30C3-62F4-167AFF9B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28EEF-19C7-805C-3D10-2F44A2E6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79BCC-C85B-BC28-B209-B6BF3B62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FEC9-4F39-C49F-3B83-6D58881E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3706-219D-2D5A-9F4E-E76FAA17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D252C-D661-4C7A-33E5-0D5F6B9EF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962A0-F476-3711-9CC4-51FA8345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E3491-EC50-D166-8869-708B1C80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A5086-5AA2-BC37-47D0-AB6144A1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07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475A-6A2E-5AA8-D34B-67C06923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3C46B-8D73-473F-9A82-C718B3E76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5385B-8939-1D4F-50E1-B9633A911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CD00-E2E3-1C70-BB0A-9B62E2E9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4B703-1F3B-C8EF-C6A1-52A708A2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7368-9810-6626-3D41-79ABFD72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5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E5E6-B735-A616-94F2-65F9CAB1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0945-6882-5DA2-E788-8E402A15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DBF0-6D78-D07E-9AF0-7FEF817A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FB00-C460-1EC4-44EB-81FE605B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E4EB-2ED2-461E-097F-4AD08849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70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6998A-7D18-9AAC-49D3-85B098115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8D4D1-8463-7B60-0866-477CD85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11BD-3F85-703B-4FE0-45CC66F1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70DF-0045-5153-F3A5-8BC14EE5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558C-9871-84DA-5831-298CFB8C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48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  <a:solidFill>
            <a:srgbClr val="CC00CC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7380" y="158313"/>
            <a:ext cx="1445791" cy="8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4A1E8-69B6-26AC-CF62-C475DB4C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6902C-EE4F-016B-736E-4E0A0013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6CC7-6B77-0F13-2FEA-3922F270E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8ECF1-F5C0-47D5-9167-D4DEE8BD1A12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D27C1-2FA5-448E-F3A3-81F0B946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3F7E5-0311-B6AF-F2FD-B2D8D4E98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4BF74E-CAE1-49CA-BE55-B141F86E2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CB606-8704-969E-1CD6-02818FEB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AB81-018A-7536-8EB7-FAF62CFB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A165-859E-B2DC-8B4F-A5B0E46DD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852C-D99B-479B-81B2-70CC01046F8A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C7EB-F04B-6DE2-54C5-DE0EA873E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41AD-CF7B-D32D-50E8-76DE72017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DB44-669A-4FBF-9A8B-5A3EAE82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han@racefound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hyperlink" Target="https://raceequalityfoundation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endParaRPr lang="en-US" sz="3600" kern="1200" dirty="0">
              <a:solidFill>
                <a:schemeClr val="tx1"/>
              </a:solidFill>
              <a:latin typeface="Aptos" panose="020B0004020202020204" pitchFamily="34" charset="0"/>
              <a:ea typeface="+mj-ea"/>
              <a:cs typeface="+mj-cs"/>
              <a:sym typeface="Arial"/>
            </a:endParaRPr>
          </a:p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Social Prescribing, Health Inequalities and Black, Asian and Minoritised Ethnic Communities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38881" y="5660607"/>
            <a:ext cx="10909643" cy="55265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Dr Jahan Foster </a:t>
            </a:r>
            <a:r>
              <a:rPr lang="en-US" sz="2400" kern="1200" dirty="0" err="1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Zabit</a:t>
            </a:r>
            <a:r>
              <a:rPr lang="en-US" sz="2400" kern="120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 							October 2024</a:t>
            </a: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/>
          <a:stretch/>
        </p:blipFill>
        <p:spPr>
          <a:xfrm>
            <a:off x="3756684" y="1856378"/>
            <a:ext cx="2774803" cy="1424166"/>
          </a:xfrm>
          <a:prstGeom prst="rect">
            <a:avLst/>
          </a:prstGeom>
          <a:noFill/>
        </p:spPr>
      </p:pic>
      <p:sp>
        <p:nvSpPr>
          <p:cNvPr id="105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51E7E20A-FA97-B751-7DB3-D7A0CCA90B9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31742" y="1710813"/>
            <a:ext cx="2085200" cy="187609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911917" y="391793"/>
            <a:ext cx="1012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do the gaps in data tell us?</a:t>
            </a:r>
            <a:endParaRPr b="1" dirty="0">
              <a:solidFill>
                <a:srgbClr val="F5530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D5174D57-DA00-A0C6-6EE2-94EC044481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Google Shape;243;p29">
            <a:extLst>
              <a:ext uri="{FF2B5EF4-FFF2-40B4-BE49-F238E27FC236}">
                <a16:creationId xmlns:a16="http://schemas.microsoft.com/office/drawing/2014/main" id="{AE2992D1-9B5E-3752-7561-2A3900A28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134453"/>
              </p:ext>
            </p:extLst>
          </p:nvPr>
        </p:nvGraphicFramePr>
        <p:xfrm>
          <a:off x="1153283" y="1710419"/>
          <a:ext cx="10933614" cy="493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F1DE91EB-4151-AD56-2C98-3D8AED75FE99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992080" y="399180"/>
            <a:ext cx="1037593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Examples of targeted action </a:t>
            </a:r>
          </a:p>
        </p:txBody>
      </p:sp>
      <p:sp>
        <p:nvSpPr>
          <p:cNvPr id="165" name="Google Shape;165;p21"/>
          <p:cNvSpPr txBox="1"/>
          <p:nvPr/>
        </p:nvSpPr>
        <p:spPr>
          <a:xfrm>
            <a:off x="1576550" y="1849125"/>
            <a:ext cx="9207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28150" y="1560491"/>
            <a:ext cx="9755400" cy="4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ssistant" pitchFamily="2" charset="-79"/>
              </a:rPr>
              <a:t>C</a:t>
            </a:r>
            <a:r>
              <a:rPr lang="en-GB" sz="24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amden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Targeted initiative for people from Asian, Black, Somali, and Arab backgrounds</a:t>
            </a:r>
            <a:endParaRPr lang="en-GB" sz="2000" dirty="0">
              <a:latin typeface="+mn-lt"/>
              <a:ea typeface="Calibri" panose="020F0502020204030204" pitchFamily="34" charset="0"/>
              <a:cs typeface="Assistant" pitchFamily="2" charset="-79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Strategies: Multilingual staff, community outreach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Result: Increased ethnic minority representation from 56% to 65%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Breakdown: 25.6% South Asian, 13% Somali, 7.4% Arabic, 15.3% Afro-Caribbean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Ealing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Focus on isolated minoritised ethnic people aged over 65 year</a:t>
            </a:r>
            <a:r>
              <a:rPr lang="en-GB" sz="2000" dirty="0">
                <a:latin typeface="+mn-lt"/>
                <a:ea typeface="Calibri" panose="020F0502020204030204" pitchFamily="34" charset="0"/>
                <a:cs typeface="Assistant" pitchFamily="2" charset="-79"/>
              </a:rPr>
              <a:t>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25 referrals: 56% White, 32% Asian, 8% Black British, 4% other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Outcomes: 17% decrease in GP follow-up appointments, 11% accessed additional community support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endParaRPr lang="en-GB" sz="2400" u="none" strike="noStrike" dirty="0">
              <a:effectLst/>
              <a:latin typeface="+mn-lt"/>
              <a:ea typeface="Arial" panose="020B0604020202020204" pitchFamily="34" charset="0"/>
              <a:cs typeface="Assistant" pitchFamily="2" charset="-79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43286785-60E2-D717-E80C-AD89D157FF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F5548FD0-CD7C-28A8-4AF8-5AF7A9A04F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064000" y="302588"/>
            <a:ext cx="1049520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Lessons learned </a:t>
            </a:r>
            <a:endParaRPr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576550" y="1849125"/>
            <a:ext cx="9207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0431691-E0AF-6272-6F56-1971EA165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6;p21">
            <a:extLst>
              <a:ext uri="{FF2B5EF4-FFF2-40B4-BE49-F238E27FC236}">
                <a16:creationId xmlns:a16="http://schemas.microsoft.com/office/drawing/2014/main" id="{3C583E0F-7EB4-3329-51D0-38261C749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853206"/>
              </p:ext>
            </p:extLst>
          </p:nvPr>
        </p:nvGraphicFramePr>
        <p:xfrm>
          <a:off x="1064000" y="1628288"/>
          <a:ext cx="10495209" cy="452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6CF90B9C-ACCB-DCD7-919F-B9DB1686443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786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064000" y="81750"/>
            <a:ext cx="929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to turn insights into action?</a:t>
            </a:r>
            <a:endParaRPr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576550" y="1849125"/>
            <a:ext cx="9207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2754834F-8FB9-E744-5D3E-A4BC1B4E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2461C-5588-3123-77E4-7CF75E39FBA1}"/>
              </a:ext>
            </a:extLst>
          </p:cNvPr>
          <p:cNvSpPr txBox="1"/>
          <p:nvPr/>
        </p:nvSpPr>
        <p:spPr>
          <a:xfrm>
            <a:off x="1011958" y="1311924"/>
            <a:ext cx="4611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Promising signs</a:t>
            </a:r>
          </a:p>
          <a:p>
            <a:endParaRPr lang="en-GB" sz="2100" dirty="0">
              <a:latin typeface="Aptos" panose="020B0004020202020204" pitchFamily="34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Social prescribing is reaching Black, Asian and minoritised ethnic communities at higher rates compared to population size</a:t>
            </a:r>
          </a:p>
          <a:p>
            <a:pPr lvl="0">
              <a:lnSpc>
                <a:spcPct val="100000"/>
              </a:lnSpc>
            </a:pPr>
            <a:endParaRPr lang="en-US" sz="210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+mn-lt"/>
              </a:rPr>
              <a:t>Potential to address health disparities effectively</a:t>
            </a:r>
            <a:endParaRPr lang="en-US" sz="2100" dirty="0">
              <a:latin typeface="+mn-lt"/>
            </a:endParaRPr>
          </a:p>
          <a:p>
            <a:endParaRPr lang="en-GB" sz="2100" b="1" dirty="0">
              <a:latin typeface="Aptos" panose="020B0004020202020204" pitchFamily="34" charset="0"/>
            </a:endParaRPr>
          </a:p>
          <a:p>
            <a:endParaRPr lang="en-GB" sz="21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D4D48-F92B-650B-0020-5821905122AB}"/>
              </a:ext>
            </a:extLst>
          </p:cNvPr>
          <p:cNvSpPr txBox="1"/>
          <p:nvPr/>
        </p:nvSpPr>
        <p:spPr>
          <a:xfrm>
            <a:off x="5791200" y="1239388"/>
            <a:ext cx="58963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ptos" panose="020B0004020202020204" pitchFamily="34" charset="0"/>
              </a:rPr>
              <a:t>Areas for improvement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100" noProof="0" dirty="0">
              <a:latin typeface="Aptos" panose="020B00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Enhance data collection and analysis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Standardise ethnicity categories</a:t>
            </a:r>
            <a:endParaRPr lang="en-US" sz="2100" dirty="0">
              <a:solidFill>
                <a:sysClr val="windowText" lastClr="000000"/>
              </a:solidFill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Increase response rates for demographic data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Develop culturally competent services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Training for healthcare providers</a:t>
            </a:r>
            <a:endParaRPr lang="en-US" sz="2100" dirty="0">
              <a:solidFill>
                <a:sysClr val="windowText" lastClr="000000"/>
              </a:solidFill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Tailored interventions based on community needs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Conduct more comprehensive research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Larger-scale studies with robust methodologies</a:t>
            </a:r>
            <a:endParaRPr lang="en-US" sz="2100" dirty="0">
              <a:solidFill>
                <a:sysClr val="windowText" lastClr="000000"/>
              </a:solidFill>
              <a:latin typeface="+mn-lt"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Focus on long-term outcomes and cost-effectiveness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endParaRPr lang="en-GB" sz="2100" dirty="0">
              <a:latin typeface="Aptos" panose="020B0004020202020204" pitchFamily="34" charset="0"/>
            </a:endParaRPr>
          </a:p>
        </p:txBody>
      </p:sp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94B3E6D7-A414-47F6-2FB7-B7A2D9E2E8D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4106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857B10D-8A8A-BEAF-E49C-48A5E8C5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>
            <a:extLst>
              <a:ext uri="{FF2B5EF4-FFF2-40B4-BE49-F238E27FC236}">
                <a16:creationId xmlns:a16="http://schemas.microsoft.com/office/drawing/2014/main" id="{2166E65D-0FB8-687A-375E-0E2E44287EBC}"/>
              </a:ext>
            </a:extLst>
          </p:cNvPr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6">
            <a:extLst>
              <a:ext uri="{FF2B5EF4-FFF2-40B4-BE49-F238E27FC236}">
                <a16:creationId xmlns:a16="http://schemas.microsoft.com/office/drawing/2014/main" id="{A7F53E1A-9C9E-6300-4087-E8063CD66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626" y="568475"/>
            <a:ext cx="10197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</a:rPr>
              <a:t>What next?</a:t>
            </a:r>
            <a:endParaRPr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25D23343-10E9-7F40-4B7F-0CEB1B0CA8D4}"/>
              </a:ext>
            </a:extLst>
          </p:cNvPr>
          <p:cNvSpPr txBox="1"/>
          <p:nvPr/>
        </p:nvSpPr>
        <p:spPr>
          <a:xfrm>
            <a:off x="1078626" y="1751113"/>
            <a:ext cx="10480200" cy="328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How can you improve ethnicity data collection in your organisation?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What steps can you take to enhance cultural competency among staff?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How will you engage with local Black, Asian and minoritised ethnic communities to understand their health and care needs?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n-lt"/>
              <a:ea typeface="Calibri" panose="020F0502020204030204" pitchFamily="34" charset="0"/>
              <a:cs typeface="Assistant" pitchFamily="2" charset="-79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Assistant" pitchFamily="2" charset="-79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60DA264D-E00E-5995-95BE-DBB0A62EF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2DEBD4AA-6738-9EF9-D047-8E2F7FAD22B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521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FF6D6-3AA2-C547-C89D-9BCB148301EC}"/>
              </a:ext>
            </a:extLst>
          </p:cNvPr>
          <p:cNvSpPr txBox="1"/>
          <p:nvPr/>
        </p:nvSpPr>
        <p:spPr>
          <a:xfrm>
            <a:off x="1311965" y="2305615"/>
            <a:ext cx="8263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n-lt"/>
                <a:cs typeface="Assistant" pitchFamily="2" charset="-79"/>
              </a:rPr>
              <a:t>Dr Jahan Foster </a:t>
            </a:r>
            <a:r>
              <a:rPr lang="en-GB" sz="3200" dirty="0" err="1">
                <a:latin typeface="+mn-lt"/>
                <a:cs typeface="Assistant" pitchFamily="2" charset="-79"/>
              </a:rPr>
              <a:t>Zabit</a:t>
            </a:r>
            <a:endParaRPr lang="en-GB" sz="3200" dirty="0">
              <a:latin typeface="+mn-lt"/>
              <a:cs typeface="Assistant" pitchFamily="2" charset="-79"/>
            </a:endParaRPr>
          </a:p>
          <a:p>
            <a:r>
              <a:rPr lang="en-GB" sz="3200" dirty="0">
                <a:latin typeface="+mn-lt"/>
                <a:cs typeface="Assistant" pitchFamily="2" charset="-79"/>
              </a:rPr>
              <a:t>Senior Researcher</a:t>
            </a:r>
          </a:p>
          <a:p>
            <a:r>
              <a:rPr lang="en-GB" sz="3200" dirty="0">
                <a:latin typeface="+mn-lt"/>
                <a:cs typeface="Assistant" pitchFamily="2" charset="-79"/>
              </a:rPr>
              <a:t>Race Equality Foundation</a:t>
            </a:r>
          </a:p>
          <a:p>
            <a:endParaRPr lang="en-GB" sz="3200" dirty="0">
              <a:latin typeface="+mn-lt"/>
              <a:cs typeface="Assistant" pitchFamily="2" charset="-79"/>
            </a:endParaRPr>
          </a:p>
          <a:p>
            <a:r>
              <a:rPr lang="en-GB" sz="3200" dirty="0">
                <a:latin typeface="+mn-lt"/>
                <a:cs typeface="Assistant" pitchFamily="2" charset="-79"/>
                <a:hlinkClick r:id="rId3"/>
              </a:rPr>
              <a:t>jahan@racefound.org.uk</a:t>
            </a:r>
            <a:endParaRPr lang="en-GB" sz="3200" dirty="0">
              <a:latin typeface="+mn-lt"/>
              <a:cs typeface="Assistant" pitchFamily="2" charset="-79"/>
            </a:endParaRPr>
          </a:p>
          <a:p>
            <a:endParaRPr lang="en-GB" sz="3200" dirty="0">
              <a:latin typeface="+mn-lt"/>
              <a:cs typeface="Assistant" pitchFamily="2" charset="-79"/>
            </a:endParaRPr>
          </a:p>
          <a:p>
            <a:r>
              <a:rPr lang="en-GB" sz="3200" dirty="0">
                <a:latin typeface="+mn-lt"/>
                <a:cs typeface="Assistant" pitchFamily="2" charset="-79"/>
                <a:hlinkClick r:id="rId4"/>
              </a:rPr>
              <a:t>https://raceequalityfoundation.org.uk</a:t>
            </a:r>
            <a:r>
              <a:rPr lang="en-GB" sz="3200" dirty="0">
                <a:latin typeface="+mn-lt"/>
                <a:cs typeface="Assistant" pitchFamily="2" charset="-79"/>
              </a:rPr>
              <a:t> </a:t>
            </a: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71DBD988-85AF-F96C-330F-AC1CE2C1D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342C2C-BF1B-B796-4E31-7F9241EFE442}"/>
              </a:ext>
            </a:extLst>
          </p:cNvPr>
          <p:cNvSpPr txBox="1"/>
          <p:nvPr/>
        </p:nvSpPr>
        <p:spPr>
          <a:xfrm>
            <a:off x="1311965" y="541838"/>
            <a:ext cx="800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5530B"/>
                </a:solidFill>
                <a:latin typeface="+mn-lt"/>
                <a:cs typeface="Arial" panose="020B0604020202020204" pitchFamily="34" charset="0"/>
              </a:rPr>
              <a:t>Find out more</a:t>
            </a:r>
          </a:p>
        </p:txBody>
      </p:sp>
      <p:pic>
        <p:nvPicPr>
          <p:cNvPr id="3" name="image1.jpg" descr="Text&#10;&#10;Description automatically generated">
            <a:extLst>
              <a:ext uri="{FF2B5EF4-FFF2-40B4-BE49-F238E27FC236}">
                <a16:creationId xmlns:a16="http://schemas.microsoft.com/office/drawing/2014/main" id="{07194633-0A92-DE2B-314D-182A1FE83F9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A617-587B-E7DA-4929-DDD96CE1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" y="209551"/>
            <a:ext cx="10544175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530B"/>
                </a:solidFill>
                <a:latin typeface="Aptos Display bold" panose="020B0004020202020204" pitchFamily="34" charset="0"/>
              </a:rPr>
              <a:t>Race Equality Foundation</a:t>
            </a:r>
            <a:endParaRPr lang="en-GB" sz="3200" b="1" dirty="0">
              <a:solidFill>
                <a:srgbClr val="F5530B"/>
              </a:solidFill>
              <a:latin typeface="Aptos Display bold" panose="020B0004020202020204" pitchFamily="34" charset="0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BBE669D-23C4-C206-4A82-63625645E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000E0-477B-FAB0-3E3A-27FC828C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92" y="1604865"/>
            <a:ext cx="11781792" cy="5043584"/>
          </a:xfrm>
        </p:spPr>
        <p:txBody>
          <a:bodyPr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Who we are: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/>
                </a:solidFill>
              </a:rPr>
              <a:t>Led by Black, Asian and ethnically minoritised people, we are an evidence-based, policy and practice charity working to tackle racism and racial inequalities.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Our vision: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/>
                </a:solidFill>
              </a:rPr>
              <a:t>A society without racism.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>
                <a:solidFill>
                  <a:schemeClr val="tx1"/>
                </a:solidFill>
              </a:rPr>
              <a:t>Our mission: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solidFill>
                  <a:schemeClr val="tx1"/>
                </a:solidFill>
              </a:rPr>
              <a:t>To tackle racism in UK society and positively transform the lives of our Black, Asian and ethnically minoritised communities.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image1.jpg" descr="Text&#10;&#10;Description automatically generated">
            <a:extLst>
              <a:ext uri="{FF2B5EF4-FFF2-40B4-BE49-F238E27FC236}">
                <a16:creationId xmlns:a16="http://schemas.microsoft.com/office/drawing/2014/main" id="{C84DB196-C202-D791-522B-170268CF0F6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434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91" y="1559466"/>
            <a:ext cx="2110815" cy="299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52" y="233903"/>
            <a:ext cx="10434553" cy="1325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5530B"/>
                </a:solidFill>
                <a:latin typeface="Aptos Display bold" panose="020B0004020202020204" pitchFamily="34" charset="0"/>
              </a:rPr>
              <a:t>Some of our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3" y="1610374"/>
            <a:ext cx="1936091" cy="276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287" y="1610374"/>
            <a:ext cx="2143281" cy="302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786" y="3328602"/>
            <a:ext cx="2203987" cy="311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8752" y="4508962"/>
            <a:ext cx="1908632" cy="1477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community based approach to improving blood pressure monitoring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2317" y="1278707"/>
            <a:ext cx="2136626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qualitative study on the recording of ethnicity in health settings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5287" y="4853027"/>
            <a:ext cx="2143281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literature and evidence review of racial disparities in mental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9991" y="1878872"/>
            <a:ext cx="2201091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Report on physical health checks for people with severe mental illness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5623" y="4779084"/>
            <a:ext cx="2110815" cy="2031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 series of briefings as part of the race equity collaboratives on the impact of Covid 19 and what should happen next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A00CC-CAAD-371E-007E-3E26C54CF3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411752" y="2604271"/>
            <a:ext cx="2124640" cy="2993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1.jpg" descr="Text&#10;&#10;Description automatically generated">
            <a:extLst>
              <a:ext uri="{FF2B5EF4-FFF2-40B4-BE49-F238E27FC236}">
                <a16:creationId xmlns:a16="http://schemas.microsoft.com/office/drawing/2014/main" id="{68206563-C91A-2735-42AC-683628FE7B43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558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078626" y="568475"/>
            <a:ext cx="10197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</a:rPr>
              <a:t>The promise of social prescribing</a:t>
            </a:r>
            <a:endParaRPr lang="en-GB"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30" name="Google Shape;118;p16">
            <a:extLst>
              <a:ext uri="{FF2B5EF4-FFF2-40B4-BE49-F238E27FC236}">
                <a16:creationId xmlns:a16="http://schemas.microsoft.com/office/drawing/2014/main" id="{828DFBB1-58C1-47DC-0584-F7957223A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737481"/>
              </p:ext>
            </p:extLst>
          </p:nvPr>
        </p:nvGraphicFramePr>
        <p:xfrm>
          <a:off x="1078626" y="1751113"/>
          <a:ext cx="10480200" cy="443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79EA8E7-BC37-5CFC-7F69-CF1EB6A224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1.jpg" descr="Text&#10;&#10;Description automatically generated">
            <a:extLst>
              <a:ext uri="{FF2B5EF4-FFF2-40B4-BE49-F238E27FC236}">
                <a16:creationId xmlns:a16="http://schemas.microsoft.com/office/drawing/2014/main" id="{24B03943-862B-5AD2-D37F-2F9DDE972AD9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1077444" y="439268"/>
            <a:ext cx="836777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</a:rPr>
              <a:t>What do we know about the impact of social prescribing?</a:t>
            </a:r>
            <a:endParaRPr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Yanone Kaffeesatz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7525C411-0907-B2C9-2648-BD09B4290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" name="Google Shape;175;p22">
            <a:extLst>
              <a:ext uri="{FF2B5EF4-FFF2-40B4-BE49-F238E27FC236}">
                <a16:creationId xmlns:a16="http://schemas.microsoft.com/office/drawing/2014/main" id="{834850FA-D4A2-84F5-E228-F82E000D6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905663"/>
              </p:ext>
            </p:extLst>
          </p:nvPr>
        </p:nvGraphicFramePr>
        <p:xfrm>
          <a:off x="1151958" y="2156572"/>
          <a:ext cx="10185992" cy="407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3673D6CB-B57E-30E3-2B5F-C35F44DF2654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>
          <a:extLst>
            <a:ext uri="{FF2B5EF4-FFF2-40B4-BE49-F238E27FC236}">
              <a16:creationId xmlns:a16="http://schemas.microsoft.com/office/drawing/2014/main" id="{F4CF49B1-72F1-3429-6027-EF12DC0C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>
            <a:extLst>
              <a:ext uri="{FF2B5EF4-FFF2-40B4-BE49-F238E27FC236}">
                <a16:creationId xmlns:a16="http://schemas.microsoft.com/office/drawing/2014/main" id="{2225C5D1-E6B2-FD97-3549-794A580AD603}"/>
              </a:ext>
            </a:extLst>
          </p:cNvPr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22">
            <a:extLst>
              <a:ext uri="{FF2B5EF4-FFF2-40B4-BE49-F238E27FC236}">
                <a16:creationId xmlns:a16="http://schemas.microsoft.com/office/drawing/2014/main" id="{2272910B-009C-5848-C11A-D6F5381106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974" y="430158"/>
            <a:ext cx="858845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200" b="1" dirty="0">
                <a:solidFill>
                  <a:srgbClr val="F5530B"/>
                </a:solidFill>
                <a:latin typeface="+mj-lt"/>
              </a:rPr>
              <a:t>What’s missing in our understanding of social prescribing and ethnicity?</a:t>
            </a:r>
            <a:endParaRPr sz="4200"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Yanone Kaffeesatz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749B4AE1-FB74-1343-2F3B-27FC57C19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5;p22">
            <a:extLst>
              <a:ext uri="{FF2B5EF4-FFF2-40B4-BE49-F238E27FC236}">
                <a16:creationId xmlns:a16="http://schemas.microsoft.com/office/drawing/2014/main" id="{E050CC60-F9C7-0185-2273-0916C6923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897195"/>
              </p:ext>
            </p:extLst>
          </p:nvPr>
        </p:nvGraphicFramePr>
        <p:xfrm>
          <a:off x="483476" y="2186152"/>
          <a:ext cx="11225048" cy="381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F150EE4F-40F8-A9DA-2C8F-60970D4B9C86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0914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324300" y="348125"/>
            <a:ext cx="929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  <a:ea typeface="Calibri"/>
                <a:cs typeface="Calibri"/>
                <a:sym typeface="Calibri"/>
              </a:rPr>
              <a:t>What did we do?</a:t>
            </a:r>
            <a:endParaRPr sz="2800" b="1" dirty="0">
              <a:solidFill>
                <a:srgbClr val="F5530B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576550" y="1849125"/>
            <a:ext cx="920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324300" y="1694150"/>
            <a:ext cx="10426266" cy="4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Study focus: </a:t>
            </a: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London (most diverse region in England) and Kirklees, West Yorkshire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Data sources: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Islington: Comprehensive data over two years (Dec 2021 - Nov 2023), 3236 clients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Kirklees: Detailed data from April 2023 to December 2023, 4927 referrals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Camden: Specific initiative data (2022-2023)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Ealing: Specific project data (Oct 2022 - Feb 2023)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Methodology: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Assistant" pitchFamily="2" charset="-79"/>
              </a:rPr>
              <a:t>Analysis of referral patterns, demographic breakdowns, and outcomes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  <a:ea typeface="Calibri" panose="020F0502020204030204" pitchFamily="34" charset="0"/>
                <a:cs typeface="Assistant" pitchFamily="2" charset="-79"/>
              </a:rPr>
              <a:t>Compared data to 2021 Census </a:t>
            </a:r>
            <a:endParaRPr lang="en-GB" sz="2200" dirty="0">
              <a:effectLst/>
              <a:latin typeface="+mn-lt"/>
              <a:ea typeface="Calibri" panose="020F0502020204030204" pitchFamily="34" charset="0"/>
              <a:cs typeface="Assistant" pitchFamily="2" charset="-79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sz="2200" dirty="0">
              <a:solidFill>
                <a:schemeClr val="dk1"/>
              </a:solidFill>
              <a:latin typeface="+mn-lt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B5583AA6-2211-A298-1FE7-BAD8F16EE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D9607D3F-0510-D724-548B-5BE4E65D8AD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097927" y="312525"/>
            <a:ext cx="929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  <a:ea typeface="Calibri"/>
                <a:cs typeface="Calibri"/>
                <a:sym typeface="Calibri"/>
              </a:rPr>
              <a:t>What did we find?</a:t>
            </a:r>
            <a:endParaRPr sz="2800" b="1" dirty="0">
              <a:solidFill>
                <a:srgbClr val="F5530B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576550" y="1849125"/>
            <a:ext cx="920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graphicFrame>
        <p:nvGraphicFramePr>
          <p:cNvPr id="218" name="Google Shape;216;p26">
            <a:extLst>
              <a:ext uri="{FF2B5EF4-FFF2-40B4-BE49-F238E27FC236}">
                <a16:creationId xmlns:a16="http://schemas.microsoft.com/office/drawing/2014/main" id="{F6122079-E0F1-5D89-5163-F9488B13E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101572"/>
              </p:ext>
            </p:extLst>
          </p:nvPr>
        </p:nvGraphicFramePr>
        <p:xfrm>
          <a:off x="1003468" y="1849125"/>
          <a:ext cx="10647757" cy="403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C8762B7F-C1EC-AEC0-B77D-6807F288A3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1.jpg" descr="Text&#10;&#10;Description automatically generated">
            <a:extLst>
              <a:ext uri="{FF2B5EF4-FFF2-40B4-BE49-F238E27FC236}">
                <a16:creationId xmlns:a16="http://schemas.microsoft.com/office/drawing/2014/main" id="{DA34942A-83DD-39E9-26B3-FD859967570D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 rot="-7704347">
            <a:off x="-581605" y="285913"/>
            <a:ext cx="1173001" cy="917373"/>
          </a:xfrm>
          <a:prstGeom prst="rtTriangle">
            <a:avLst/>
          </a:prstGeom>
          <a:solidFill>
            <a:srgbClr val="D85940"/>
          </a:solidFill>
          <a:ln w="12700" cap="flat" cmpd="sng">
            <a:solidFill>
              <a:srgbClr val="D859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843803" y="379141"/>
            <a:ext cx="1033920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F5530B"/>
                </a:solidFill>
                <a:latin typeface="+mj-lt"/>
              </a:rPr>
              <a:t>Is social prescribing reaching those who need it most?</a:t>
            </a:r>
            <a:endParaRPr b="1" dirty="0">
              <a:solidFill>
                <a:srgbClr val="F5530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5FDAB674-994E-61D2-99A9-B0D2E91D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567" y="209551"/>
            <a:ext cx="1237617" cy="7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14C-FBFD-3260-FC8E-595D0A23F81A}"/>
              </a:ext>
            </a:extLst>
          </p:cNvPr>
          <p:cNvSpPr txBox="1"/>
          <p:nvPr/>
        </p:nvSpPr>
        <p:spPr>
          <a:xfrm>
            <a:off x="6632028" y="2084119"/>
            <a:ext cx="4550979" cy="314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Assistant" pitchFamily="2" charset="-79"/>
                <a:sym typeface="Arial"/>
              </a:rPr>
              <a:t>Kirklees data: 35% of referrals from top 20% most deprived areas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Assistant" pitchFamily="2" charset="-79"/>
                <a:sym typeface="Arial"/>
              </a:rPr>
              <a:t>Islington data: Most prevalent conditions – depression and anxiety</a:t>
            </a:r>
          </a:p>
          <a:p>
            <a:endParaRPr lang="en-GB" sz="1600" dirty="0"/>
          </a:p>
        </p:txBody>
      </p:sp>
      <p:graphicFrame>
        <p:nvGraphicFramePr>
          <p:cNvPr id="228" name="Google Shape;225;p27">
            <a:extLst>
              <a:ext uri="{FF2B5EF4-FFF2-40B4-BE49-F238E27FC236}">
                <a16:creationId xmlns:a16="http://schemas.microsoft.com/office/drawing/2014/main" id="{6B9CF04F-631D-A420-65C3-165E69A90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629699"/>
              </p:ext>
            </p:extLst>
          </p:nvPr>
        </p:nvGraphicFramePr>
        <p:xfrm>
          <a:off x="926397" y="2084119"/>
          <a:ext cx="5284650" cy="448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1.jpg" descr="Text&#10;&#10;Description automatically generated">
            <a:extLst>
              <a:ext uri="{FF2B5EF4-FFF2-40B4-BE49-F238E27FC236}">
                <a16:creationId xmlns:a16="http://schemas.microsoft.com/office/drawing/2014/main" id="{DBF069C8-A9C7-BF2A-CB13-4034B94C5E7D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273067" y="0"/>
            <a:ext cx="1416213" cy="1325563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987</Words>
  <Application>Microsoft Office PowerPoint</Application>
  <PresentationFormat>Widescreen</PresentationFormat>
  <Paragraphs>143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 Display bold</vt:lpstr>
      <vt:lpstr>Aptos Display</vt:lpstr>
      <vt:lpstr>Trebuchet MS</vt:lpstr>
      <vt:lpstr>Arial</vt:lpstr>
      <vt:lpstr>Calibri</vt:lpstr>
      <vt:lpstr>Aptos</vt:lpstr>
      <vt:lpstr>Wingdings</vt:lpstr>
      <vt:lpstr>Symbol</vt:lpstr>
      <vt:lpstr>Office Theme</vt:lpstr>
      <vt:lpstr>1_Office Theme</vt:lpstr>
      <vt:lpstr>2_Office Theme</vt:lpstr>
      <vt:lpstr> Social Prescribing, Health Inequalities and Black, Asian and Minoritised Ethnic Communities</vt:lpstr>
      <vt:lpstr>Race Equality Foundation</vt:lpstr>
      <vt:lpstr>Some of our work</vt:lpstr>
      <vt:lpstr>The promise of social prescribing</vt:lpstr>
      <vt:lpstr>What do we know about the impact of social prescribing?</vt:lpstr>
      <vt:lpstr>What’s missing in our understanding of social prescribing and ethnicity?</vt:lpstr>
      <vt:lpstr>What did we do?</vt:lpstr>
      <vt:lpstr>What did we find?</vt:lpstr>
      <vt:lpstr>Is social prescribing reaching those who need it most?</vt:lpstr>
      <vt:lpstr>What do the gaps in data tell us?</vt:lpstr>
      <vt:lpstr>Examples of targeted action </vt:lpstr>
      <vt:lpstr>Lessons learned </vt:lpstr>
      <vt:lpstr>How to turn insights into action?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Jabeer Butt</dc:creator>
  <cp:lastModifiedBy>Jahan Foster</cp:lastModifiedBy>
  <cp:revision>10</cp:revision>
  <dcterms:modified xsi:type="dcterms:W3CDTF">2024-11-01T14:48:15Z</dcterms:modified>
</cp:coreProperties>
</file>